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12"/>
  </p:notesMasterIdLst>
  <p:sldIdLst>
    <p:sldId id="258" r:id="rId3"/>
    <p:sldId id="259" r:id="rId4"/>
    <p:sldId id="260" r:id="rId5"/>
    <p:sldId id="261" r:id="rId6"/>
    <p:sldId id="262" r:id="rId7"/>
    <p:sldId id="263" r:id="rId8"/>
    <p:sldId id="264" r:id="rId9"/>
    <p:sldId id="265" r:id="rId10"/>
    <p:sldId id="268" r:id="rId11"/>
  </p:sldIdLst>
  <p:sldSz cx="9144000" cy="6858000" type="screen4x3"/>
  <p:notesSz cx="6858000" cy="9144000"/>
  <p:embeddedFontLst>
    <p:embeddedFont>
      <p:font typeface="Comic Sans MS" panose="030F0702030302020204" pitchFamily="66" charset="0"/>
      <p:regular r:id="rId13"/>
      <p:bold r:id="rId14"/>
      <p:italic r:id="rId15"/>
      <p:boldItalic r:id="rId16"/>
    </p:embeddedFont>
    <p:embeddedFont>
      <p:font typeface="Roboto" panose="02000000000000000000" pitchFamily="2"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5" roundtripDataSignature="AMtx7mjwDeiPM/Lc5oLP75aS3bXYB1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font" Target="fonts/font5.fntdata"/><Relationship Id="rId25"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font" Target="fonts/font3.fntdata"/><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font" Target="fonts/font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font" Target="fonts/font2.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7" name="Google Shape;107;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6" name="Google Shape;11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6" name="Google Shape;126;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8" name="Google Shape;158;p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1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9" name="Google Shape;249;p1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hyperlink" Target="mailto:twinklcares@twinkl.co.uk" TargetMode="External"/><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18"/>
          <p:cNvSpPr/>
          <p:nvPr/>
        </p:nvSpPr>
        <p:spPr>
          <a:xfrm>
            <a:off x="457198" y="438151"/>
            <a:ext cx="8220075" cy="5957887"/>
          </a:xfrm>
          <a:prstGeom prst="roundRect">
            <a:avLst>
              <a:gd name="adj" fmla="val 2649"/>
            </a:avLst>
          </a:prstGeom>
          <a:solidFill>
            <a:schemeClr val="lt1"/>
          </a:solidFill>
          <a:ln w="38100" cap="rnd" cmpd="sng">
            <a:solidFill>
              <a:srgbClr val="ACDDF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25" name="Google Shape;25;p18"/>
          <p:cNvSpPr>
            <a:spLocks noGrp="1"/>
          </p:cNvSpPr>
          <p:nvPr>
            <p:ph type="title"/>
          </p:nvPr>
        </p:nvSpPr>
        <p:spPr>
          <a:xfrm>
            <a:off x="457198" y="438151"/>
            <a:ext cx="8220075" cy="994306"/>
          </a:xfrm>
          <a:prstGeom prst="roundRect">
            <a:avLst>
              <a:gd name="adj" fmla="val 9641"/>
            </a:avLst>
          </a:prstGeom>
          <a:noFill/>
          <a:ln>
            <a:noFill/>
          </a:ln>
        </p:spPr>
        <p:txBody>
          <a:bodyPr spcFirstLastPara="1" wrap="square" lIns="252000" tIns="252000" rIns="252000" bIns="252000" anchor="ctr" anchorCtr="1">
            <a:noAutofit/>
          </a:bodyPr>
          <a:lstStyle>
            <a:lvl1pPr lvl="0" algn="l">
              <a:lnSpc>
                <a:spcPct val="90000"/>
              </a:lnSpc>
              <a:spcBef>
                <a:spcPts val="0"/>
              </a:spcBef>
              <a:spcAft>
                <a:spcPts val="0"/>
              </a:spcAft>
              <a:buClr>
                <a:srgbClr val="1C1C1C"/>
              </a:buClr>
              <a:buSzPts val="3600"/>
              <a:buFont typeface="Arial"/>
              <a:buNone/>
              <a:defRPr sz="36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ims Slide">
  <p:cSld name="Aims Slide">
    <p:spTree>
      <p:nvGrpSpPr>
        <p:cNvPr id="1" name="Shape 29"/>
        <p:cNvGrpSpPr/>
        <p:nvPr/>
      </p:nvGrpSpPr>
      <p:grpSpPr>
        <a:xfrm>
          <a:off x="0" y="0"/>
          <a:ext cx="0" cy="0"/>
          <a:chOff x="0" y="0"/>
          <a:chExt cx="0" cy="0"/>
        </a:xfrm>
      </p:grpSpPr>
      <p:sp>
        <p:nvSpPr>
          <p:cNvPr id="30" name="Google Shape;30;p20"/>
          <p:cNvSpPr/>
          <p:nvPr/>
        </p:nvSpPr>
        <p:spPr>
          <a:xfrm>
            <a:off x="503239" y="2930434"/>
            <a:ext cx="8137524" cy="3414803"/>
          </a:xfrm>
          <a:prstGeom prst="roundRect">
            <a:avLst>
              <a:gd name="adj" fmla="val 6409"/>
            </a:avLst>
          </a:prstGeom>
          <a:solidFill>
            <a:srgbClr val="FFF9E7"/>
          </a:solidFill>
          <a:ln w="25400" cap="rnd" cmpd="sng">
            <a:solidFill>
              <a:srgbClr val="FEFBD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31" name="Google Shape;31;p20"/>
          <p:cNvSpPr/>
          <p:nvPr/>
        </p:nvSpPr>
        <p:spPr>
          <a:xfrm>
            <a:off x="503239" y="512763"/>
            <a:ext cx="8137524" cy="2193019"/>
          </a:xfrm>
          <a:prstGeom prst="roundRect">
            <a:avLst>
              <a:gd name="adj" fmla="val 6409"/>
            </a:avLst>
          </a:prstGeom>
          <a:solidFill>
            <a:srgbClr val="FFF9E7"/>
          </a:solidFill>
          <a:ln w="25400" cap="rnd" cmpd="sng">
            <a:solidFill>
              <a:srgbClr val="FEFBD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32" name="Google Shape;32;p20"/>
          <p:cNvSpPr>
            <a:spLocks noGrp="1"/>
          </p:cNvSpPr>
          <p:nvPr>
            <p:ph type="body" idx="1"/>
          </p:nvPr>
        </p:nvSpPr>
        <p:spPr>
          <a:xfrm>
            <a:off x="755651" y="1037017"/>
            <a:ext cx="7632699" cy="1469216"/>
          </a:xfrm>
          <a:prstGeom prst="roundRect">
            <a:avLst>
              <a:gd name="adj" fmla="val 2585"/>
            </a:avLst>
          </a:prstGeom>
          <a:noFill/>
          <a:ln>
            <a:noFill/>
          </a:ln>
        </p:spPr>
        <p:txBody>
          <a:bodyPr spcFirstLastPara="1" wrap="square" lIns="252000" tIns="252000" rIns="252000" bIns="252000" anchor="t" anchorCtr="0">
            <a:spAutoFit/>
          </a:bodyPr>
          <a:lstStyle>
            <a:lvl1pPr marL="457200" lvl="0" indent="-342900" algn="l">
              <a:lnSpc>
                <a:spcPct val="90000"/>
              </a:lnSpc>
              <a:spcBef>
                <a:spcPts val="1000"/>
              </a:spcBef>
              <a:spcAft>
                <a:spcPts val="0"/>
              </a:spcAft>
              <a:buClr>
                <a:srgbClr val="1C1C1C"/>
              </a:buClr>
              <a:buSzPts val="1800"/>
              <a:buChar char="•"/>
              <a:defRPr/>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20"/>
          <p:cNvSpPr>
            <a:spLocks noGrp="1"/>
          </p:cNvSpPr>
          <p:nvPr>
            <p:ph type="body" idx="2"/>
          </p:nvPr>
        </p:nvSpPr>
        <p:spPr>
          <a:xfrm>
            <a:off x="755651" y="3445623"/>
            <a:ext cx="7632699" cy="1469216"/>
          </a:xfrm>
          <a:prstGeom prst="roundRect">
            <a:avLst>
              <a:gd name="adj" fmla="val 2585"/>
            </a:avLst>
          </a:prstGeom>
          <a:noFill/>
          <a:ln>
            <a:noFill/>
          </a:ln>
        </p:spPr>
        <p:txBody>
          <a:bodyPr spcFirstLastPara="1" wrap="square" lIns="252000" tIns="252000" rIns="252000" bIns="252000" anchor="t" anchorCtr="0">
            <a:spAutoFit/>
          </a:bodyPr>
          <a:lstStyle>
            <a:lvl1pPr marL="457200" lvl="0" indent="-342900" algn="l">
              <a:lnSpc>
                <a:spcPct val="90000"/>
              </a:lnSpc>
              <a:spcBef>
                <a:spcPts val="1000"/>
              </a:spcBef>
              <a:spcAft>
                <a:spcPts val="0"/>
              </a:spcAft>
              <a:buClr>
                <a:srgbClr val="1C1C1C"/>
              </a:buClr>
              <a:buSzPts val="1800"/>
              <a:buChar char="•"/>
              <a:defRPr/>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20"/>
          <p:cNvSpPr>
            <a:spLocks noGrp="1"/>
          </p:cNvSpPr>
          <p:nvPr>
            <p:ph type="body" idx="3"/>
          </p:nvPr>
        </p:nvSpPr>
        <p:spPr>
          <a:xfrm>
            <a:off x="755650" y="512763"/>
            <a:ext cx="7632700" cy="503237"/>
          </a:xfrm>
          <a:prstGeom prst="roundRect">
            <a:avLst>
              <a:gd name="adj" fmla="val 2585"/>
            </a:avLst>
          </a:prstGeom>
          <a:noFill/>
          <a:ln>
            <a:noFill/>
          </a:ln>
        </p:spPr>
        <p:txBody>
          <a:bodyPr spcFirstLastPara="1" wrap="square" lIns="0" tIns="252000" rIns="0" bIns="0" anchor="ctr" anchorCtr="0">
            <a:noAutofit/>
          </a:bodyPr>
          <a:lstStyle>
            <a:lvl1pPr marL="457200" lvl="0" indent="-228600" algn="ctr">
              <a:lnSpc>
                <a:spcPct val="90000"/>
              </a:lnSpc>
              <a:spcBef>
                <a:spcPts val="1000"/>
              </a:spcBef>
              <a:spcAft>
                <a:spcPts val="0"/>
              </a:spcAft>
              <a:buClr>
                <a:srgbClr val="1C1C1C"/>
              </a:buClr>
              <a:buSzPts val="3600"/>
              <a:buNone/>
              <a:defRPr sz="3600" b="1"/>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20"/>
          <p:cNvSpPr>
            <a:spLocks noGrp="1"/>
          </p:cNvSpPr>
          <p:nvPr>
            <p:ph type="body" idx="4"/>
          </p:nvPr>
        </p:nvSpPr>
        <p:spPr>
          <a:xfrm>
            <a:off x="755649" y="2930434"/>
            <a:ext cx="7632700" cy="503237"/>
          </a:xfrm>
          <a:prstGeom prst="roundRect">
            <a:avLst>
              <a:gd name="adj" fmla="val 2585"/>
            </a:avLst>
          </a:prstGeom>
          <a:noFill/>
          <a:ln>
            <a:noFill/>
          </a:ln>
        </p:spPr>
        <p:txBody>
          <a:bodyPr spcFirstLastPara="1" wrap="square" lIns="0" tIns="252000" rIns="0" bIns="0" anchor="ctr" anchorCtr="0">
            <a:noAutofit/>
          </a:bodyPr>
          <a:lstStyle>
            <a:lvl1pPr marL="457200" lvl="0" indent="-228600" algn="ctr">
              <a:lnSpc>
                <a:spcPct val="90000"/>
              </a:lnSpc>
              <a:spcBef>
                <a:spcPts val="1000"/>
              </a:spcBef>
              <a:spcAft>
                <a:spcPts val="0"/>
              </a:spcAft>
              <a:buClr>
                <a:srgbClr val="1C1C1C"/>
              </a:buClr>
              <a:buSzPts val="3600"/>
              <a:buNone/>
              <a:defRPr sz="3600" b="1"/>
            </a:lvl1pPr>
            <a:lvl2pPr marL="914400" lvl="1" indent="-342900" algn="l">
              <a:lnSpc>
                <a:spcPct val="90000"/>
              </a:lnSpc>
              <a:spcBef>
                <a:spcPts val="500"/>
              </a:spcBef>
              <a:spcAft>
                <a:spcPts val="0"/>
              </a:spcAft>
              <a:buClr>
                <a:srgbClr val="1C1C1C"/>
              </a:buClr>
              <a:buSzPts val="1800"/>
              <a:buChar char="•"/>
              <a:defRPr/>
            </a:lvl2pPr>
            <a:lvl3pPr marL="1371600" lvl="2" indent="-342900" algn="l">
              <a:lnSpc>
                <a:spcPct val="90000"/>
              </a:lnSpc>
              <a:spcBef>
                <a:spcPts val="500"/>
              </a:spcBef>
              <a:spcAft>
                <a:spcPts val="0"/>
              </a:spcAft>
              <a:buClr>
                <a:srgbClr val="1C1C1C"/>
              </a:buClr>
              <a:buSzPts val="1800"/>
              <a:buChar char="•"/>
              <a:defRPr/>
            </a:lvl3pPr>
            <a:lvl4pPr marL="1828800" lvl="3" indent="-342900" algn="l">
              <a:lnSpc>
                <a:spcPct val="90000"/>
              </a:lnSpc>
              <a:spcBef>
                <a:spcPts val="500"/>
              </a:spcBef>
              <a:spcAft>
                <a:spcPts val="0"/>
              </a:spcAft>
              <a:buClr>
                <a:srgbClr val="1C1C1C"/>
              </a:buClr>
              <a:buSzPts val="1800"/>
              <a:buChar char="•"/>
              <a:defRPr/>
            </a:lvl4pPr>
            <a:lvl5pPr marL="2286000" lvl="4" indent="-342900" algn="l">
              <a:lnSpc>
                <a:spcPct val="90000"/>
              </a:lnSpc>
              <a:spcBef>
                <a:spcPts val="500"/>
              </a:spcBef>
              <a:spcAft>
                <a:spcPts val="0"/>
              </a:spcAft>
              <a:buClr>
                <a:srgbClr val="1C1C1C"/>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640">
          <p15:clr>
            <a:srgbClr val="F26B43"/>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Audio/Video Disclaimer">
  <p:cSld name="Audio/Video Disclaimer">
    <p:spTree>
      <p:nvGrpSpPr>
        <p:cNvPr id="1" name="Shape 37"/>
        <p:cNvGrpSpPr/>
        <p:nvPr/>
      </p:nvGrpSpPr>
      <p:grpSpPr>
        <a:xfrm>
          <a:off x="0" y="0"/>
          <a:ext cx="0" cy="0"/>
          <a:chOff x="0" y="0"/>
          <a:chExt cx="0" cy="0"/>
        </a:xfrm>
      </p:grpSpPr>
      <p:sp>
        <p:nvSpPr>
          <p:cNvPr id="38" name="Google Shape;38;p22"/>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39" name="Google Shape;39;p22"/>
          <p:cNvSpPr/>
          <p:nvPr/>
        </p:nvSpPr>
        <p:spPr>
          <a:xfrm>
            <a:off x="755650" y="2209045"/>
            <a:ext cx="2382662" cy="3604671"/>
          </a:xfrm>
          <a:prstGeom prst="rect">
            <a:avLst/>
          </a:prstGeom>
          <a:solidFill>
            <a:srgbClr val="ACDD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
              <a:solidFill>
                <a:schemeClr val="lt1"/>
              </a:solidFill>
              <a:latin typeface="Calibri"/>
              <a:ea typeface="Calibri"/>
              <a:cs typeface="Calibri"/>
              <a:sym typeface="Calibri"/>
            </a:endParaRPr>
          </a:p>
        </p:txBody>
      </p:sp>
      <p:sp>
        <p:nvSpPr>
          <p:cNvPr id="40" name="Google Shape;40;p22"/>
          <p:cNvSpPr/>
          <p:nvPr/>
        </p:nvSpPr>
        <p:spPr>
          <a:xfrm>
            <a:off x="3380669" y="2209045"/>
            <a:ext cx="2382662" cy="3604671"/>
          </a:xfrm>
          <a:prstGeom prst="rect">
            <a:avLst/>
          </a:prstGeom>
          <a:solidFill>
            <a:srgbClr val="ACDD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
              <a:solidFill>
                <a:schemeClr val="lt1"/>
              </a:solidFill>
              <a:latin typeface="Calibri"/>
              <a:ea typeface="Calibri"/>
              <a:cs typeface="Calibri"/>
              <a:sym typeface="Calibri"/>
            </a:endParaRPr>
          </a:p>
        </p:txBody>
      </p:sp>
      <p:sp>
        <p:nvSpPr>
          <p:cNvPr id="41" name="Google Shape;41;p22"/>
          <p:cNvSpPr/>
          <p:nvPr/>
        </p:nvSpPr>
        <p:spPr>
          <a:xfrm>
            <a:off x="6005688" y="2209045"/>
            <a:ext cx="2382662" cy="3604671"/>
          </a:xfrm>
          <a:prstGeom prst="rect">
            <a:avLst/>
          </a:prstGeom>
          <a:solidFill>
            <a:srgbClr val="ACDDF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00">
              <a:solidFill>
                <a:schemeClr val="lt1"/>
              </a:solidFill>
              <a:latin typeface="Calibri"/>
              <a:ea typeface="Calibri"/>
              <a:cs typeface="Calibri"/>
              <a:sym typeface="Calibri"/>
            </a:endParaRPr>
          </a:p>
        </p:txBody>
      </p:sp>
      <p:pic>
        <p:nvPicPr>
          <p:cNvPr id="42" name="Google Shape;42;p22"/>
          <p:cNvPicPr preferRelativeResize="0"/>
          <p:nvPr/>
        </p:nvPicPr>
        <p:blipFill rotWithShape="1">
          <a:blip r:embed="rId2">
            <a:alphaModFix/>
          </a:blip>
          <a:srcRect l="14310" t="18852" r="58227" b="54654"/>
          <a:stretch/>
        </p:blipFill>
        <p:spPr>
          <a:xfrm>
            <a:off x="1088144" y="2435955"/>
            <a:ext cx="1717675" cy="1150938"/>
          </a:xfrm>
          <a:prstGeom prst="rect">
            <a:avLst/>
          </a:prstGeom>
          <a:noFill/>
          <a:ln w="12700" cap="flat" cmpd="sng">
            <a:solidFill>
              <a:srgbClr val="E34192"/>
            </a:solidFill>
            <a:prstDash val="solid"/>
            <a:miter lim="800000"/>
            <a:headEnd type="none" w="sm" len="sm"/>
            <a:tailEnd type="none" w="sm" len="sm"/>
          </a:ln>
        </p:spPr>
      </p:pic>
      <p:pic>
        <p:nvPicPr>
          <p:cNvPr id="43" name="Google Shape;43;p22"/>
          <p:cNvPicPr preferRelativeResize="0"/>
          <p:nvPr/>
        </p:nvPicPr>
        <p:blipFill rotWithShape="1">
          <a:blip r:embed="rId3">
            <a:alphaModFix/>
          </a:blip>
          <a:srcRect l="15066" t="26003" r="44785" b="11296"/>
          <a:stretch/>
        </p:blipFill>
        <p:spPr>
          <a:xfrm>
            <a:off x="1088144" y="3771617"/>
            <a:ext cx="1717675" cy="1857375"/>
          </a:xfrm>
          <a:prstGeom prst="rect">
            <a:avLst/>
          </a:prstGeom>
          <a:noFill/>
          <a:ln w="12700" cap="flat" cmpd="sng">
            <a:solidFill>
              <a:srgbClr val="E34192"/>
            </a:solidFill>
            <a:prstDash val="solid"/>
            <a:miter lim="800000"/>
            <a:headEnd type="none" w="sm" len="sm"/>
            <a:tailEnd type="none" w="sm" len="sm"/>
          </a:ln>
        </p:spPr>
      </p:pic>
      <p:sp>
        <p:nvSpPr>
          <p:cNvPr id="44" name="Google Shape;44;p22"/>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US" sz="1000">
                <a:solidFill>
                  <a:schemeClr val="lt1"/>
                </a:solidFill>
                <a:latin typeface="Roboto"/>
                <a:ea typeface="Roboto"/>
                <a:cs typeface="Roboto"/>
                <a:sym typeface="Roboto"/>
              </a:rPr>
              <a:t>You may wish to delete this slide before beginning the presentation.</a:t>
            </a:r>
            <a:endParaRPr/>
          </a:p>
        </p:txBody>
      </p:sp>
      <p:sp>
        <p:nvSpPr>
          <p:cNvPr id="45" name="Google Shape;45;p22"/>
          <p:cNvSpPr/>
          <p:nvPr/>
        </p:nvSpPr>
        <p:spPr>
          <a:xfrm>
            <a:off x="450762" y="5938338"/>
            <a:ext cx="8226000" cy="295275"/>
          </a:xfrm>
          <a:prstGeom prst="rect">
            <a:avLst/>
          </a:prstGeom>
          <a:solidFill>
            <a:srgbClr val="E34192"/>
          </a:solidFill>
          <a:ln w="12700" cap="flat" cmpd="sng">
            <a:solidFill>
              <a:srgbClr val="E34192"/>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100" b="1">
                <a:solidFill>
                  <a:schemeClr val="lt1"/>
                </a:solidFill>
                <a:latin typeface="Roboto"/>
                <a:ea typeface="Roboto"/>
                <a:cs typeface="Roboto"/>
                <a:sym typeface="Roboto"/>
              </a:rPr>
              <a:t>Please note the embedded audio may not be compatible with earlier versions of PowerPoint. </a:t>
            </a:r>
            <a:endParaRPr/>
          </a:p>
        </p:txBody>
      </p:sp>
      <p:grpSp>
        <p:nvGrpSpPr>
          <p:cNvPr id="46" name="Google Shape;46;p22"/>
          <p:cNvGrpSpPr/>
          <p:nvPr/>
        </p:nvGrpSpPr>
        <p:grpSpPr>
          <a:xfrm>
            <a:off x="653175" y="1186618"/>
            <a:ext cx="2485137" cy="4640495"/>
            <a:chOff x="653175" y="1293580"/>
            <a:chExt cx="2485137" cy="4640495"/>
          </a:xfrm>
        </p:grpSpPr>
        <p:sp>
          <p:nvSpPr>
            <p:cNvPr id="47" name="Google Shape;47;p22"/>
            <p:cNvSpPr/>
            <p:nvPr/>
          </p:nvSpPr>
          <p:spPr>
            <a:xfrm>
              <a:off x="755650" y="1352601"/>
              <a:ext cx="2382662" cy="4581474"/>
            </a:xfrm>
            <a:prstGeom prst="rect">
              <a:avLst/>
            </a:prstGeom>
            <a:noFill/>
            <a:ln w="12700" cap="flat" cmpd="sng">
              <a:solidFill>
                <a:srgbClr val="18A0DB"/>
              </a:solidFill>
              <a:prstDash val="solid"/>
              <a:miter lim="800000"/>
              <a:headEnd type="none" w="sm" len="sm"/>
              <a:tailEnd type="none" w="sm" len="sm"/>
            </a:ln>
          </p:spPr>
          <p:txBody>
            <a:bodyPr spcFirstLastPara="1" wrap="square" lIns="216000" tIns="180000" rIns="216000" bIns="180000" anchor="t" anchorCtr="0">
              <a:noAutofit/>
            </a:bodyPr>
            <a:lstStyle/>
            <a:p>
              <a:pPr marL="0" marR="0" lvl="0" indent="0" algn="l" rtl="0">
                <a:spcBef>
                  <a:spcPts val="0"/>
                </a:spcBef>
                <a:spcAft>
                  <a:spcPts val="0"/>
                </a:spcAft>
                <a:buNone/>
              </a:pPr>
              <a:r>
                <a:rPr lang="en-US" sz="1400">
                  <a:solidFill>
                    <a:schemeClr val="dk1"/>
                  </a:solidFill>
                  <a:latin typeface="Roboto"/>
                  <a:ea typeface="Roboto"/>
                  <a:cs typeface="Roboto"/>
                  <a:sym typeface="Roboto"/>
                </a:rPr>
                <a:t>Open the downloaded folder and copy all the files.</a:t>
              </a:r>
              <a:endParaRPr/>
            </a:p>
          </p:txBody>
        </p:sp>
        <p:sp>
          <p:nvSpPr>
            <p:cNvPr id="48" name="Google Shape;48;p22"/>
            <p:cNvSpPr/>
            <p:nvPr/>
          </p:nvSpPr>
          <p:spPr>
            <a:xfrm>
              <a:off x="653175" y="1293580"/>
              <a:ext cx="301052" cy="301052"/>
            </a:xfrm>
            <a:prstGeom prst="ellipse">
              <a:avLst/>
            </a:prstGeom>
            <a:solidFill>
              <a:srgbClr val="18A0D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Roboto"/>
                  <a:ea typeface="Roboto"/>
                  <a:cs typeface="Roboto"/>
                  <a:sym typeface="Roboto"/>
                </a:rPr>
                <a:t>1</a:t>
              </a:r>
              <a:endParaRPr/>
            </a:p>
          </p:txBody>
        </p:sp>
      </p:grpSp>
      <p:grpSp>
        <p:nvGrpSpPr>
          <p:cNvPr id="49" name="Google Shape;49;p22"/>
          <p:cNvGrpSpPr/>
          <p:nvPr/>
        </p:nvGrpSpPr>
        <p:grpSpPr>
          <a:xfrm>
            <a:off x="3278194" y="1186618"/>
            <a:ext cx="2485137" cy="4640495"/>
            <a:chOff x="653175" y="1293580"/>
            <a:chExt cx="2485137" cy="4640495"/>
          </a:xfrm>
        </p:grpSpPr>
        <p:sp>
          <p:nvSpPr>
            <p:cNvPr id="50" name="Google Shape;50;p22"/>
            <p:cNvSpPr/>
            <p:nvPr/>
          </p:nvSpPr>
          <p:spPr>
            <a:xfrm>
              <a:off x="755650" y="1352601"/>
              <a:ext cx="2382662" cy="4581474"/>
            </a:xfrm>
            <a:prstGeom prst="rect">
              <a:avLst/>
            </a:prstGeom>
            <a:noFill/>
            <a:ln w="12700" cap="flat" cmpd="sng">
              <a:solidFill>
                <a:srgbClr val="18A0DB"/>
              </a:solidFill>
              <a:prstDash val="solid"/>
              <a:miter lim="800000"/>
              <a:headEnd type="none" w="sm" len="sm"/>
              <a:tailEnd type="none" w="sm" len="sm"/>
            </a:ln>
          </p:spPr>
          <p:txBody>
            <a:bodyPr spcFirstLastPara="1" wrap="square" lIns="216000" tIns="180000" rIns="216000" bIns="180000" anchor="t" anchorCtr="0">
              <a:noAutofit/>
            </a:bodyPr>
            <a:lstStyle/>
            <a:p>
              <a:pPr marL="0" marR="0" lvl="0" indent="0" algn="l" rtl="0">
                <a:spcBef>
                  <a:spcPts val="0"/>
                </a:spcBef>
                <a:spcAft>
                  <a:spcPts val="0"/>
                </a:spcAft>
                <a:buNone/>
              </a:pPr>
              <a:r>
                <a:rPr lang="en-US" sz="1400">
                  <a:solidFill>
                    <a:schemeClr val="dk1"/>
                  </a:solidFill>
                  <a:latin typeface="Roboto"/>
                  <a:ea typeface="Roboto"/>
                  <a:cs typeface="Roboto"/>
                  <a:sym typeface="Roboto"/>
                </a:rPr>
                <a:t>Paste the copied files into a new folder.</a:t>
              </a:r>
              <a:endParaRPr/>
            </a:p>
          </p:txBody>
        </p:sp>
        <p:sp>
          <p:nvSpPr>
            <p:cNvPr id="51" name="Google Shape;51;p22"/>
            <p:cNvSpPr/>
            <p:nvPr/>
          </p:nvSpPr>
          <p:spPr>
            <a:xfrm>
              <a:off x="653175" y="1293580"/>
              <a:ext cx="301052" cy="301052"/>
            </a:xfrm>
            <a:prstGeom prst="ellipse">
              <a:avLst/>
            </a:prstGeom>
            <a:solidFill>
              <a:srgbClr val="18A0D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Roboto"/>
                  <a:ea typeface="Roboto"/>
                  <a:cs typeface="Roboto"/>
                  <a:sym typeface="Roboto"/>
                </a:rPr>
                <a:t>2</a:t>
              </a:r>
              <a:endParaRPr/>
            </a:p>
          </p:txBody>
        </p:sp>
      </p:grpSp>
      <p:grpSp>
        <p:nvGrpSpPr>
          <p:cNvPr id="52" name="Google Shape;52;p22"/>
          <p:cNvGrpSpPr/>
          <p:nvPr/>
        </p:nvGrpSpPr>
        <p:grpSpPr>
          <a:xfrm>
            <a:off x="5903213" y="1186618"/>
            <a:ext cx="2485137" cy="4640495"/>
            <a:chOff x="653175" y="1293580"/>
            <a:chExt cx="2485137" cy="4640495"/>
          </a:xfrm>
        </p:grpSpPr>
        <p:sp>
          <p:nvSpPr>
            <p:cNvPr id="53" name="Google Shape;53;p22"/>
            <p:cNvSpPr/>
            <p:nvPr/>
          </p:nvSpPr>
          <p:spPr>
            <a:xfrm>
              <a:off x="755650" y="1352601"/>
              <a:ext cx="2382662" cy="4581474"/>
            </a:xfrm>
            <a:prstGeom prst="rect">
              <a:avLst/>
            </a:prstGeom>
            <a:noFill/>
            <a:ln w="12700" cap="flat" cmpd="sng">
              <a:solidFill>
                <a:srgbClr val="18A0DB"/>
              </a:solidFill>
              <a:prstDash val="solid"/>
              <a:miter lim="800000"/>
              <a:headEnd type="none" w="sm" len="sm"/>
              <a:tailEnd type="none" w="sm" len="sm"/>
            </a:ln>
          </p:spPr>
          <p:txBody>
            <a:bodyPr spcFirstLastPara="1" wrap="square" lIns="216000" tIns="180000" rIns="216000" bIns="180000" anchor="t" anchorCtr="0">
              <a:noAutofit/>
            </a:bodyPr>
            <a:lstStyle/>
            <a:p>
              <a:pPr marL="0" marR="0" lvl="0" indent="0" algn="l" rtl="0">
                <a:spcBef>
                  <a:spcPts val="0"/>
                </a:spcBef>
                <a:spcAft>
                  <a:spcPts val="0"/>
                </a:spcAft>
                <a:buNone/>
              </a:pPr>
              <a:r>
                <a:rPr lang="en-US" sz="1400">
                  <a:solidFill>
                    <a:schemeClr val="dk1"/>
                  </a:solidFill>
                  <a:latin typeface="Roboto"/>
                  <a:ea typeface="Roboto"/>
                  <a:cs typeface="Roboto"/>
                  <a:sym typeface="Roboto"/>
                </a:rPr>
                <a:t>To use the PowerPoint, enable editing and put into slide show mode.</a:t>
              </a:r>
              <a:endParaRPr/>
            </a:p>
          </p:txBody>
        </p:sp>
        <p:sp>
          <p:nvSpPr>
            <p:cNvPr id="54" name="Google Shape;54;p22"/>
            <p:cNvSpPr/>
            <p:nvPr/>
          </p:nvSpPr>
          <p:spPr>
            <a:xfrm>
              <a:off x="653175" y="1293580"/>
              <a:ext cx="301052" cy="301052"/>
            </a:xfrm>
            <a:prstGeom prst="ellipse">
              <a:avLst/>
            </a:prstGeom>
            <a:solidFill>
              <a:srgbClr val="18A0D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600" b="1">
                  <a:solidFill>
                    <a:schemeClr val="lt1"/>
                  </a:solidFill>
                  <a:latin typeface="Roboto"/>
                  <a:ea typeface="Roboto"/>
                  <a:cs typeface="Roboto"/>
                  <a:sym typeface="Roboto"/>
                </a:rPr>
                <a:t>3</a:t>
              </a:r>
              <a:endParaRPr/>
            </a:p>
          </p:txBody>
        </p:sp>
      </p:grpSp>
      <p:pic>
        <p:nvPicPr>
          <p:cNvPr id="55" name="Google Shape;55;p22"/>
          <p:cNvPicPr preferRelativeResize="0"/>
          <p:nvPr/>
        </p:nvPicPr>
        <p:blipFill rotWithShape="1">
          <a:blip r:embed="rId4">
            <a:alphaModFix/>
          </a:blip>
          <a:srcRect l="14085" t="17912" r="52493" b="25307"/>
          <a:stretch/>
        </p:blipFill>
        <p:spPr>
          <a:xfrm>
            <a:off x="3720306" y="2435955"/>
            <a:ext cx="1703388" cy="2003425"/>
          </a:xfrm>
          <a:prstGeom prst="rect">
            <a:avLst/>
          </a:prstGeom>
          <a:noFill/>
          <a:ln w="12700" cap="flat" cmpd="sng">
            <a:solidFill>
              <a:srgbClr val="E34192"/>
            </a:solidFill>
            <a:prstDash val="solid"/>
            <a:miter lim="800000"/>
            <a:headEnd type="none" w="sm" len="sm"/>
            <a:tailEnd type="none" w="sm" len="sm"/>
          </a:ln>
        </p:spPr>
      </p:pic>
      <p:pic>
        <p:nvPicPr>
          <p:cNvPr id="56" name="Google Shape;56;p22"/>
          <p:cNvPicPr preferRelativeResize="0"/>
          <p:nvPr/>
        </p:nvPicPr>
        <p:blipFill rotWithShape="1">
          <a:blip r:embed="rId5">
            <a:alphaModFix/>
          </a:blip>
          <a:srcRect t="65628"/>
          <a:stretch/>
        </p:blipFill>
        <p:spPr>
          <a:xfrm>
            <a:off x="6114362" y="3710564"/>
            <a:ext cx="2165314" cy="1601754"/>
          </a:xfrm>
          <a:prstGeom prst="rect">
            <a:avLst/>
          </a:prstGeom>
          <a:noFill/>
          <a:ln w="12700" cap="flat" cmpd="sng">
            <a:solidFill>
              <a:srgbClr val="E34192"/>
            </a:solidFill>
            <a:prstDash val="solid"/>
            <a:miter lim="800000"/>
            <a:headEnd type="none" w="sm" len="sm"/>
            <a:tailEnd type="none" w="sm" len="sm"/>
          </a:ln>
        </p:spPr>
      </p:pic>
      <p:pic>
        <p:nvPicPr>
          <p:cNvPr id="57" name="Google Shape;57;p22"/>
          <p:cNvPicPr preferRelativeResize="0"/>
          <p:nvPr/>
        </p:nvPicPr>
        <p:blipFill rotWithShape="1">
          <a:blip r:embed="rId6">
            <a:alphaModFix/>
          </a:blip>
          <a:srcRect/>
          <a:stretch/>
        </p:blipFill>
        <p:spPr>
          <a:xfrm>
            <a:off x="6114344" y="2435955"/>
            <a:ext cx="2165350" cy="225425"/>
          </a:xfrm>
          <a:prstGeom prst="rect">
            <a:avLst/>
          </a:prstGeom>
          <a:noFill/>
          <a:ln w="12700" cap="flat" cmpd="sng">
            <a:solidFill>
              <a:srgbClr val="E34192"/>
            </a:solidFill>
            <a:prstDash val="solid"/>
            <a:miter lim="800000"/>
            <a:headEnd type="none" w="sm" len="sm"/>
            <a:tailEnd type="none" w="sm" len="sm"/>
          </a:ln>
        </p:spPr>
      </p:pic>
      <p:grpSp>
        <p:nvGrpSpPr>
          <p:cNvPr id="58" name="Google Shape;58;p22"/>
          <p:cNvGrpSpPr/>
          <p:nvPr/>
        </p:nvGrpSpPr>
        <p:grpSpPr>
          <a:xfrm>
            <a:off x="6114362" y="2862122"/>
            <a:ext cx="2165350" cy="690207"/>
            <a:chOff x="6137101" y="2837944"/>
            <a:chExt cx="2165350" cy="690207"/>
          </a:xfrm>
        </p:grpSpPr>
        <p:grpSp>
          <p:nvGrpSpPr>
            <p:cNvPr id="59" name="Google Shape;59;p22"/>
            <p:cNvGrpSpPr/>
            <p:nvPr/>
          </p:nvGrpSpPr>
          <p:grpSpPr>
            <a:xfrm>
              <a:off x="6137101" y="2837944"/>
              <a:ext cx="2165350" cy="647700"/>
              <a:chOff x="6164808" y="2589878"/>
              <a:chExt cx="2165459" cy="647296"/>
            </a:xfrm>
          </p:grpSpPr>
          <p:pic>
            <p:nvPicPr>
              <p:cNvPr id="60" name="Google Shape;60;p22"/>
              <p:cNvPicPr preferRelativeResize="0"/>
              <p:nvPr/>
            </p:nvPicPr>
            <p:blipFill rotWithShape="1">
              <a:blip r:embed="rId7">
                <a:alphaModFix/>
              </a:blip>
              <a:srcRect t="60687"/>
              <a:stretch/>
            </p:blipFill>
            <p:spPr>
              <a:xfrm>
                <a:off x="6164808" y="2589878"/>
                <a:ext cx="2165459" cy="647296"/>
              </a:xfrm>
              <a:prstGeom prst="rect">
                <a:avLst/>
              </a:prstGeom>
              <a:noFill/>
              <a:ln w="12700" cap="flat" cmpd="sng">
                <a:solidFill>
                  <a:srgbClr val="E34192"/>
                </a:solidFill>
                <a:prstDash val="solid"/>
                <a:miter lim="800000"/>
                <a:headEnd type="none" w="sm" len="sm"/>
                <a:tailEnd type="none" w="sm" len="sm"/>
              </a:ln>
            </p:spPr>
          </p:pic>
          <p:cxnSp>
            <p:nvCxnSpPr>
              <p:cNvPr id="61" name="Google Shape;61;p22"/>
              <p:cNvCxnSpPr/>
              <p:nvPr/>
            </p:nvCxnSpPr>
            <p:spPr>
              <a:xfrm flipH="1">
                <a:off x="7949742" y="2768837"/>
                <a:ext cx="79379" cy="287158"/>
              </a:xfrm>
              <a:prstGeom prst="straightConnector1">
                <a:avLst/>
              </a:prstGeom>
              <a:noFill/>
              <a:ln w="19050" cap="flat" cmpd="sng">
                <a:solidFill>
                  <a:srgbClr val="18A0DB"/>
                </a:solidFill>
                <a:prstDash val="solid"/>
                <a:miter lim="800000"/>
                <a:headEnd type="none" w="sm" len="sm"/>
                <a:tailEnd type="triangle" w="med" len="med"/>
              </a:ln>
            </p:spPr>
          </p:cxnSp>
        </p:grpSp>
        <p:sp>
          <p:nvSpPr>
            <p:cNvPr id="62" name="Google Shape;62;p22"/>
            <p:cNvSpPr/>
            <p:nvPr/>
          </p:nvSpPr>
          <p:spPr>
            <a:xfrm>
              <a:off x="7790917" y="3317748"/>
              <a:ext cx="210403" cy="210403"/>
            </a:xfrm>
            <a:prstGeom prst="ellipse">
              <a:avLst/>
            </a:prstGeom>
            <a:noFill/>
            <a:ln w="19050" cap="flat" cmpd="sng">
              <a:solidFill>
                <a:srgbClr val="18A0D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63" name="Google Shape;63;p22"/>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E34192"/>
                </a:solidFill>
                <a:latin typeface="Roboto"/>
                <a:ea typeface="Roboto"/>
                <a:cs typeface="Roboto"/>
                <a:sym typeface="Roboto"/>
              </a:rPr>
              <a:t>Guidance for Video/Audio in PowerPoints</a:t>
            </a:r>
            <a:endParaRPr sz="2800" b="1">
              <a:solidFill>
                <a:srgbClr val="E34192"/>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Advance Copy">
  <p:cSld name="Advance Copy">
    <p:spTree>
      <p:nvGrpSpPr>
        <p:cNvPr id="1" name="Shape 64"/>
        <p:cNvGrpSpPr/>
        <p:nvPr/>
      </p:nvGrpSpPr>
      <p:grpSpPr>
        <a:xfrm>
          <a:off x="0" y="0"/>
          <a:ext cx="0" cy="0"/>
          <a:chOff x="0" y="0"/>
          <a:chExt cx="0" cy="0"/>
        </a:xfrm>
      </p:grpSpPr>
      <p:sp>
        <p:nvSpPr>
          <p:cNvPr id="65" name="Google Shape;65;p23"/>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66" name="Google Shape;66;p23"/>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US" sz="1000">
                <a:solidFill>
                  <a:schemeClr val="lt1"/>
                </a:solidFill>
                <a:latin typeface="Roboto"/>
                <a:ea typeface="Roboto"/>
                <a:cs typeface="Roboto"/>
                <a:sym typeface="Roboto"/>
              </a:rPr>
              <a:t>You may wish to delete this slide before beginning the presentation.</a:t>
            </a:r>
            <a:endParaRPr/>
          </a:p>
        </p:txBody>
      </p:sp>
      <p:sp>
        <p:nvSpPr>
          <p:cNvPr id="67" name="Google Shape;67;p23"/>
          <p:cNvSpPr/>
          <p:nvPr/>
        </p:nvSpPr>
        <p:spPr>
          <a:xfrm>
            <a:off x="755649" y="1716190"/>
            <a:ext cx="7632700" cy="1236438"/>
          </a:xfrm>
          <a:prstGeom prst="rect">
            <a:avLst/>
          </a:prstGeom>
          <a:no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ctr" rtl="0">
              <a:spcBef>
                <a:spcPts val="0"/>
              </a:spcBef>
              <a:spcAft>
                <a:spcPts val="0"/>
              </a:spcAft>
              <a:buNone/>
            </a:pPr>
            <a:r>
              <a:rPr lang="en-US" sz="1400">
                <a:solidFill>
                  <a:schemeClr val="dk1"/>
                </a:solidFill>
                <a:latin typeface="Roboto"/>
                <a:ea typeface="Roboto"/>
                <a:cs typeface="Roboto"/>
                <a:sym typeface="Roboto"/>
              </a:rPr>
              <a:t>This is an </a:t>
            </a:r>
            <a:r>
              <a:rPr lang="en-US" sz="1400" b="1">
                <a:solidFill>
                  <a:schemeClr val="dk1"/>
                </a:solidFill>
                <a:latin typeface="Roboto"/>
                <a:ea typeface="Roboto"/>
                <a:cs typeface="Roboto"/>
                <a:sym typeface="Roboto"/>
              </a:rPr>
              <a:t>exclusive, advance copy!</a:t>
            </a:r>
            <a:endParaRPr/>
          </a:p>
          <a:p>
            <a:pPr marL="0" marR="0" lvl="0" indent="0" algn="ctr" rtl="0">
              <a:spcBef>
                <a:spcPts val="600"/>
              </a:spcBef>
              <a:spcAft>
                <a:spcPts val="0"/>
              </a:spcAft>
              <a:buNone/>
            </a:pPr>
            <a:r>
              <a:rPr lang="en-US" sz="1400">
                <a:solidFill>
                  <a:schemeClr val="dk1"/>
                </a:solidFill>
                <a:latin typeface="Roboto"/>
                <a:ea typeface="Roboto"/>
                <a:cs typeface="Roboto"/>
                <a:sym typeface="Roboto"/>
              </a:rPr>
              <a:t>Let us know what you think by emailing </a:t>
            </a:r>
            <a:r>
              <a:rPr lang="en-US" sz="1400" b="1" u="sng">
                <a:solidFill>
                  <a:schemeClr val="dk1"/>
                </a:solidFill>
                <a:latin typeface="Roboto"/>
                <a:ea typeface="Roboto"/>
                <a:cs typeface="Roboto"/>
                <a:sym typeface="Roboto"/>
                <a:hlinkClick r:id="rId2">
                  <a:extLst>
                    <a:ext uri="{A12FA001-AC4F-418D-AE19-62706E023703}">
                      <ahyp:hlinkClr xmlns:ahyp="http://schemas.microsoft.com/office/drawing/2018/hyperlinkcolor" val="tx"/>
                    </a:ext>
                  </a:extLst>
                </a:hlinkClick>
              </a:rPr>
              <a:t>twinklcares@twinkl.co.uk</a:t>
            </a:r>
            <a:endParaRPr sz="1400" b="1" u="sng">
              <a:solidFill>
                <a:schemeClr val="dk1"/>
              </a:solidFill>
              <a:latin typeface="Roboto"/>
              <a:ea typeface="Roboto"/>
              <a:cs typeface="Roboto"/>
              <a:sym typeface="Roboto"/>
            </a:endParaRPr>
          </a:p>
          <a:p>
            <a:pPr marL="0" marR="0" lvl="0" indent="0" algn="ctr" rtl="0">
              <a:spcBef>
                <a:spcPts val="600"/>
              </a:spcBef>
              <a:spcAft>
                <a:spcPts val="0"/>
              </a:spcAft>
              <a:buNone/>
            </a:pPr>
            <a:r>
              <a:rPr lang="en-US" sz="1400">
                <a:solidFill>
                  <a:schemeClr val="dk1"/>
                </a:solidFill>
                <a:latin typeface="Roboto"/>
                <a:ea typeface="Roboto"/>
                <a:cs typeface="Roboto"/>
                <a:sym typeface="Roboto"/>
              </a:rPr>
              <a:t>with the reference ‘</a:t>
            </a:r>
            <a:r>
              <a:rPr lang="en-US" sz="1400" b="1">
                <a:solidFill>
                  <a:schemeClr val="dk1"/>
                </a:solidFill>
                <a:latin typeface="Roboto"/>
                <a:ea typeface="Roboto"/>
                <a:cs typeface="Roboto"/>
                <a:sym typeface="Roboto"/>
              </a:rPr>
              <a:t>CODE</a:t>
            </a:r>
            <a:r>
              <a:rPr lang="en-US" sz="1400">
                <a:solidFill>
                  <a:schemeClr val="dk1"/>
                </a:solidFill>
                <a:latin typeface="Roboto"/>
                <a:ea typeface="Roboto"/>
                <a:cs typeface="Roboto"/>
                <a:sym typeface="Roboto"/>
              </a:rPr>
              <a:t>’.</a:t>
            </a:r>
            <a:endParaRPr/>
          </a:p>
        </p:txBody>
      </p:sp>
      <p:sp>
        <p:nvSpPr>
          <p:cNvPr id="68" name="Google Shape;68;p23"/>
          <p:cNvSpPr/>
          <p:nvPr/>
        </p:nvSpPr>
        <p:spPr>
          <a:xfrm>
            <a:off x="743836" y="1163960"/>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Calibri"/>
              <a:ea typeface="Calibri"/>
              <a:cs typeface="Calibri"/>
              <a:sym typeface="Calibri"/>
            </a:endParaRPr>
          </a:p>
        </p:txBody>
      </p:sp>
      <p:sp>
        <p:nvSpPr>
          <p:cNvPr id="69" name="Google Shape;69;p23"/>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E34192"/>
                </a:solidFill>
                <a:latin typeface="Roboto"/>
                <a:ea typeface="Roboto"/>
                <a:cs typeface="Roboto"/>
                <a:sym typeface="Roboto"/>
              </a:rPr>
              <a:t>Advance Copy</a:t>
            </a:r>
            <a:endParaRPr sz="2800" b="1">
              <a:solidFill>
                <a:srgbClr val="E34192"/>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External Websites Disclaimer">
  <p:cSld name="External Websites Disclaimer">
    <p:spTree>
      <p:nvGrpSpPr>
        <p:cNvPr id="1" name="Shape 70"/>
        <p:cNvGrpSpPr/>
        <p:nvPr/>
      </p:nvGrpSpPr>
      <p:grpSpPr>
        <a:xfrm>
          <a:off x="0" y="0"/>
          <a:ext cx="0" cy="0"/>
          <a:chOff x="0" y="0"/>
          <a:chExt cx="0" cy="0"/>
        </a:xfrm>
      </p:grpSpPr>
      <p:sp>
        <p:nvSpPr>
          <p:cNvPr id="71" name="Google Shape;71;p24"/>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72" name="Google Shape;72;p24"/>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US" sz="1000">
                <a:solidFill>
                  <a:schemeClr val="lt1"/>
                </a:solidFill>
                <a:latin typeface="Roboto"/>
                <a:ea typeface="Roboto"/>
                <a:cs typeface="Roboto"/>
                <a:sym typeface="Roboto"/>
              </a:rPr>
              <a:t>You may wish to delete this slide before beginning the presentation.</a:t>
            </a:r>
            <a:endParaRPr/>
          </a:p>
        </p:txBody>
      </p:sp>
      <p:sp>
        <p:nvSpPr>
          <p:cNvPr id="73" name="Google Shape;73;p24"/>
          <p:cNvSpPr/>
          <p:nvPr/>
        </p:nvSpPr>
        <p:spPr>
          <a:xfrm>
            <a:off x="743836" y="1163960"/>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Calibri"/>
              <a:ea typeface="Calibri"/>
              <a:cs typeface="Calibri"/>
              <a:sym typeface="Calibri"/>
            </a:endParaRPr>
          </a:p>
        </p:txBody>
      </p:sp>
      <p:grpSp>
        <p:nvGrpSpPr>
          <p:cNvPr id="74" name="Google Shape;74;p24"/>
          <p:cNvGrpSpPr/>
          <p:nvPr/>
        </p:nvGrpSpPr>
        <p:grpSpPr>
          <a:xfrm>
            <a:off x="743837" y="1681195"/>
            <a:ext cx="7644513" cy="2002840"/>
            <a:chOff x="743837" y="1344834"/>
            <a:chExt cx="7644513" cy="2002840"/>
          </a:xfrm>
        </p:grpSpPr>
        <p:sp>
          <p:nvSpPr>
            <p:cNvPr id="75" name="Google Shape;75;p24"/>
            <p:cNvSpPr/>
            <p:nvPr/>
          </p:nvSpPr>
          <p:spPr>
            <a:xfrm>
              <a:off x="743837" y="1344834"/>
              <a:ext cx="2703717"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US" sz="1600" b="1">
                  <a:solidFill>
                    <a:schemeClr val="lt1"/>
                  </a:solidFill>
                  <a:latin typeface="Roboto"/>
                  <a:ea typeface="Roboto"/>
                  <a:cs typeface="Roboto"/>
                  <a:sym typeface="Roboto"/>
                </a:rPr>
                <a:t>Links to External Websites</a:t>
              </a:r>
              <a:endParaRPr/>
            </a:p>
          </p:txBody>
        </p:sp>
        <p:sp>
          <p:nvSpPr>
            <p:cNvPr id="76" name="Google Shape;76;p24"/>
            <p:cNvSpPr/>
            <p:nvPr/>
          </p:nvSpPr>
          <p:spPr>
            <a:xfrm>
              <a:off x="755650" y="1618794"/>
              <a:ext cx="7632700" cy="1728880"/>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US" sz="1400">
                  <a:solidFill>
                    <a:schemeClr val="dk1"/>
                  </a:solidFill>
                  <a:latin typeface="Roboto"/>
                  <a:ea typeface="Roboto"/>
                  <a:cs typeface="Roboto"/>
                  <a:sym typeface="Roboto"/>
                </a:rPr>
                <a:t>This resource contains links to external websites. Please be aware that the inclusion of any link in this resource should not be taken as an endorsement of any kind by Twinkl of the linked website or any association with its operators. You should also be aware that we have no control over the availability of the linked pages. If the link is not working, please let us know by contacting TwinklCares and we will try to fix it although we can assume no responsibility if this is the case. We are not responsible for the content of external sites.</a:t>
              </a:r>
              <a:endParaRPr/>
            </a:p>
          </p:txBody>
        </p:sp>
      </p:grpSp>
      <p:sp>
        <p:nvSpPr>
          <p:cNvPr id="77" name="Google Shape;77;p24"/>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E34192"/>
                </a:solidFill>
                <a:latin typeface="Roboto"/>
                <a:ea typeface="Roboto"/>
                <a:cs typeface="Roboto"/>
                <a:sym typeface="Roboto"/>
              </a:rPr>
              <a:t>Disclaimer/s</a:t>
            </a:r>
            <a:endParaRPr sz="2800" b="1">
              <a:solidFill>
                <a:srgbClr val="E34192"/>
              </a:solidFill>
              <a:latin typeface="Calibri"/>
              <a:ea typeface="Calibri"/>
              <a:cs typeface="Calibri"/>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External Video Websites Disclaimer">
  <p:cSld name="External Video Websites Disclaimer">
    <p:spTree>
      <p:nvGrpSpPr>
        <p:cNvPr id="1" name="Shape 78"/>
        <p:cNvGrpSpPr/>
        <p:nvPr/>
      </p:nvGrpSpPr>
      <p:grpSpPr>
        <a:xfrm>
          <a:off x="0" y="0"/>
          <a:ext cx="0" cy="0"/>
          <a:chOff x="0" y="0"/>
          <a:chExt cx="0" cy="0"/>
        </a:xfrm>
      </p:grpSpPr>
      <p:sp>
        <p:nvSpPr>
          <p:cNvPr id="79" name="Google Shape;79;p25"/>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80" name="Google Shape;80;p25"/>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US" sz="1000">
                <a:solidFill>
                  <a:schemeClr val="lt1"/>
                </a:solidFill>
                <a:latin typeface="Roboto"/>
                <a:ea typeface="Roboto"/>
                <a:cs typeface="Roboto"/>
                <a:sym typeface="Roboto"/>
              </a:rPr>
              <a:t>You may wish to delete this slide before beginning the presentation.</a:t>
            </a:r>
            <a:endParaRPr/>
          </a:p>
        </p:txBody>
      </p:sp>
      <p:sp>
        <p:nvSpPr>
          <p:cNvPr id="81" name="Google Shape;81;p25"/>
          <p:cNvSpPr/>
          <p:nvPr/>
        </p:nvSpPr>
        <p:spPr>
          <a:xfrm>
            <a:off x="743836" y="1163960"/>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Calibri"/>
              <a:ea typeface="Calibri"/>
              <a:cs typeface="Calibri"/>
              <a:sym typeface="Calibri"/>
            </a:endParaRPr>
          </a:p>
        </p:txBody>
      </p:sp>
      <p:grpSp>
        <p:nvGrpSpPr>
          <p:cNvPr id="82" name="Google Shape;82;p25"/>
          <p:cNvGrpSpPr/>
          <p:nvPr/>
        </p:nvGrpSpPr>
        <p:grpSpPr>
          <a:xfrm>
            <a:off x="733079" y="1681195"/>
            <a:ext cx="7643458" cy="2649171"/>
            <a:chOff x="744892" y="3707365"/>
            <a:chExt cx="7643458" cy="2649171"/>
          </a:xfrm>
        </p:grpSpPr>
        <p:sp>
          <p:nvSpPr>
            <p:cNvPr id="83" name="Google Shape;83;p25"/>
            <p:cNvSpPr/>
            <p:nvPr/>
          </p:nvSpPr>
          <p:spPr>
            <a:xfrm>
              <a:off x="744892" y="3707365"/>
              <a:ext cx="3214972"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US" sz="1600" b="1">
                  <a:solidFill>
                    <a:schemeClr val="lt1"/>
                  </a:solidFill>
                  <a:latin typeface="Roboto"/>
                  <a:ea typeface="Roboto"/>
                  <a:cs typeface="Roboto"/>
                  <a:sym typeface="Roboto"/>
                </a:rPr>
                <a:t>Links to External Video Websites</a:t>
              </a:r>
              <a:endParaRPr/>
            </a:p>
          </p:txBody>
        </p:sp>
        <p:sp>
          <p:nvSpPr>
            <p:cNvPr id="84" name="Google Shape;84;p25"/>
            <p:cNvSpPr/>
            <p:nvPr/>
          </p:nvSpPr>
          <p:spPr>
            <a:xfrm>
              <a:off x="755650" y="3981325"/>
              <a:ext cx="7632700" cy="2375211"/>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US" sz="1400">
                  <a:solidFill>
                    <a:schemeClr val="dk1"/>
                  </a:solidFill>
                  <a:latin typeface="Roboto"/>
                  <a:ea typeface="Roboto"/>
                  <a:cs typeface="Roboto"/>
                  <a:sym typeface="Roboto"/>
                </a:rPr>
                <a:t>This resource contains links to external video websites. These websites often have autoplay features meaning that other videos will play after the video you are watching finishes. You should disable this feature before using the video in any classroom or similar setting. Twinkl assumes no responsibility for the contents of linked websites. The inclusion of any link in this resource should not be taken as an endorsement of any kind by Twinkl of the linked website or any association with its operators. We have no control over the availability of the linked pages. If the link is not working, please let us know by contacting TwinklCares and we will try to fix it, although we can assume no responsibility if this is </a:t>
              </a:r>
              <a:br>
                <a:rPr lang="en-US" sz="1400">
                  <a:solidFill>
                    <a:schemeClr val="dk1"/>
                  </a:solidFill>
                  <a:latin typeface="Roboto"/>
                  <a:ea typeface="Roboto"/>
                  <a:cs typeface="Roboto"/>
                  <a:sym typeface="Roboto"/>
                </a:rPr>
              </a:br>
              <a:r>
                <a:rPr lang="en-US" sz="1400">
                  <a:solidFill>
                    <a:schemeClr val="dk1"/>
                  </a:solidFill>
                  <a:latin typeface="Roboto"/>
                  <a:ea typeface="Roboto"/>
                  <a:cs typeface="Roboto"/>
                  <a:sym typeface="Roboto"/>
                </a:rPr>
                <a:t>the case.</a:t>
              </a:r>
              <a:endParaRPr/>
            </a:p>
          </p:txBody>
        </p:sp>
      </p:grpSp>
      <p:sp>
        <p:nvSpPr>
          <p:cNvPr id="85" name="Google Shape;85;p25"/>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E34192"/>
                </a:solidFill>
                <a:latin typeface="Roboto"/>
                <a:ea typeface="Roboto"/>
                <a:cs typeface="Roboto"/>
                <a:sym typeface="Roboto"/>
              </a:rPr>
              <a:t>Disclaimer/s</a:t>
            </a:r>
            <a:endParaRPr sz="2800" b="1">
              <a:solidFill>
                <a:srgbClr val="E34192"/>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Disclaimers Editable">
  <p:cSld name="Disclaimers Editable">
    <p:spTree>
      <p:nvGrpSpPr>
        <p:cNvPr id="1" name="Shape 86"/>
        <p:cNvGrpSpPr/>
        <p:nvPr/>
      </p:nvGrpSpPr>
      <p:grpSpPr>
        <a:xfrm>
          <a:off x="0" y="0"/>
          <a:ext cx="0" cy="0"/>
          <a:chOff x="0" y="0"/>
          <a:chExt cx="0" cy="0"/>
        </a:xfrm>
      </p:grpSpPr>
      <p:sp>
        <p:nvSpPr>
          <p:cNvPr id="87" name="Google Shape;87;p26"/>
          <p:cNvSpPr/>
          <p:nvPr/>
        </p:nvSpPr>
        <p:spPr>
          <a:xfrm>
            <a:off x="457198" y="438151"/>
            <a:ext cx="8220075" cy="5957887"/>
          </a:xfrm>
          <a:prstGeom prst="roundRect">
            <a:avLst>
              <a:gd name="adj" fmla="val 2649"/>
            </a:avLst>
          </a:prstGeom>
          <a:solidFill>
            <a:schemeClr val="lt1"/>
          </a:solidFill>
          <a:ln w="25400" cap="rnd"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350">
                <a:solidFill>
                  <a:schemeClr val="lt1"/>
                </a:solidFill>
                <a:latin typeface="Arial"/>
                <a:ea typeface="Arial"/>
                <a:cs typeface="Arial"/>
                <a:sym typeface="Arial"/>
              </a:rPr>
              <a:t> </a:t>
            </a:r>
            <a:endParaRPr/>
          </a:p>
        </p:txBody>
      </p:sp>
      <p:sp>
        <p:nvSpPr>
          <p:cNvPr id="88" name="Google Shape;88;p26"/>
          <p:cNvSpPr/>
          <p:nvPr/>
        </p:nvSpPr>
        <p:spPr>
          <a:xfrm>
            <a:off x="457200" y="6283683"/>
            <a:ext cx="8220075" cy="715963"/>
          </a:xfrm>
          <a:prstGeom prst="roundRect">
            <a:avLst>
              <a:gd name="adj" fmla="val 9639"/>
            </a:avLst>
          </a:prstGeom>
          <a:noFill/>
          <a:ln>
            <a:noFill/>
          </a:ln>
        </p:spPr>
        <p:txBody>
          <a:bodyPr spcFirstLastPara="1" wrap="square" lIns="252000" tIns="252000" rIns="252000" bIns="252000" anchor="ctr" anchorCtr="1">
            <a:noAutofit/>
          </a:bodyPr>
          <a:lstStyle/>
          <a:p>
            <a:pPr marL="0" marR="0" lvl="0" indent="0" algn="ctr" rtl="0">
              <a:lnSpc>
                <a:spcPct val="90000"/>
              </a:lnSpc>
              <a:spcBef>
                <a:spcPts val="0"/>
              </a:spcBef>
              <a:spcAft>
                <a:spcPts val="0"/>
              </a:spcAft>
              <a:buNone/>
            </a:pPr>
            <a:r>
              <a:rPr lang="en-US" sz="1000">
                <a:solidFill>
                  <a:schemeClr val="lt1"/>
                </a:solidFill>
                <a:latin typeface="Roboto"/>
                <a:ea typeface="Roboto"/>
                <a:cs typeface="Roboto"/>
                <a:sym typeface="Roboto"/>
              </a:rPr>
              <a:t>You may wish to delete this slide before beginning the presentation.</a:t>
            </a:r>
            <a:endParaRPr/>
          </a:p>
        </p:txBody>
      </p:sp>
      <p:sp>
        <p:nvSpPr>
          <p:cNvPr id="89" name="Google Shape;89;p26"/>
          <p:cNvSpPr/>
          <p:nvPr/>
        </p:nvSpPr>
        <p:spPr>
          <a:xfrm>
            <a:off x="743836" y="1163960"/>
            <a:ext cx="7644513"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a:solidFill>
                  <a:schemeClr val="dk1"/>
                </a:solidFill>
                <a:latin typeface="Roboto"/>
                <a:ea typeface="Roboto"/>
                <a:cs typeface="Roboto"/>
                <a:sym typeface="Roboto"/>
              </a:rPr>
              <a:t>We hope you find the information on our website and resources useful. </a:t>
            </a:r>
            <a:endParaRPr sz="1400">
              <a:solidFill>
                <a:schemeClr val="dk1"/>
              </a:solidFill>
              <a:latin typeface="Calibri"/>
              <a:ea typeface="Calibri"/>
              <a:cs typeface="Calibri"/>
              <a:sym typeface="Calibri"/>
            </a:endParaRPr>
          </a:p>
        </p:txBody>
      </p:sp>
      <p:grpSp>
        <p:nvGrpSpPr>
          <p:cNvPr id="90" name="Google Shape;90;p26"/>
          <p:cNvGrpSpPr/>
          <p:nvPr/>
        </p:nvGrpSpPr>
        <p:grpSpPr>
          <a:xfrm>
            <a:off x="733079" y="3957995"/>
            <a:ext cx="7643458" cy="2002840"/>
            <a:chOff x="744892" y="3707365"/>
            <a:chExt cx="7643458" cy="2002840"/>
          </a:xfrm>
        </p:grpSpPr>
        <p:sp>
          <p:nvSpPr>
            <p:cNvPr id="91" name="Google Shape;91;p26"/>
            <p:cNvSpPr/>
            <p:nvPr/>
          </p:nvSpPr>
          <p:spPr>
            <a:xfrm>
              <a:off x="744892" y="3707365"/>
              <a:ext cx="1741673"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US" sz="1600" b="1">
                  <a:solidFill>
                    <a:schemeClr val="lt1"/>
                  </a:solidFill>
                  <a:latin typeface="Roboto"/>
                  <a:ea typeface="Roboto"/>
                  <a:cs typeface="Roboto"/>
                  <a:sym typeface="Roboto"/>
                </a:rPr>
                <a:t>Insert Text Here</a:t>
              </a:r>
              <a:endParaRPr/>
            </a:p>
          </p:txBody>
        </p:sp>
        <p:sp>
          <p:nvSpPr>
            <p:cNvPr id="92" name="Google Shape;92;p26"/>
            <p:cNvSpPr/>
            <p:nvPr/>
          </p:nvSpPr>
          <p:spPr>
            <a:xfrm>
              <a:off x="755650" y="3981325"/>
              <a:ext cx="7632700" cy="1728880"/>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US" sz="1400">
                  <a:solidFill>
                    <a:schemeClr val="dk1"/>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p:txBody>
        </p:sp>
      </p:grpSp>
      <p:sp>
        <p:nvSpPr>
          <p:cNvPr id="93" name="Google Shape;93;p26"/>
          <p:cNvSpPr txBox="1"/>
          <p:nvPr/>
        </p:nvSpPr>
        <p:spPr>
          <a:xfrm>
            <a:off x="755650" y="668014"/>
            <a:ext cx="7632700"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b="1">
                <a:solidFill>
                  <a:srgbClr val="E34192"/>
                </a:solidFill>
                <a:latin typeface="Roboto"/>
                <a:ea typeface="Roboto"/>
                <a:cs typeface="Roboto"/>
                <a:sym typeface="Roboto"/>
              </a:rPr>
              <a:t>Disclaimer/s</a:t>
            </a:r>
            <a:endParaRPr sz="2800" b="1">
              <a:solidFill>
                <a:srgbClr val="E34192"/>
              </a:solidFill>
              <a:latin typeface="Calibri"/>
              <a:ea typeface="Calibri"/>
              <a:cs typeface="Calibri"/>
              <a:sym typeface="Calibri"/>
            </a:endParaRPr>
          </a:p>
        </p:txBody>
      </p:sp>
      <p:grpSp>
        <p:nvGrpSpPr>
          <p:cNvPr id="94" name="Google Shape;94;p26"/>
          <p:cNvGrpSpPr/>
          <p:nvPr/>
        </p:nvGrpSpPr>
        <p:grpSpPr>
          <a:xfrm>
            <a:off x="735818" y="1678482"/>
            <a:ext cx="7643458" cy="2002840"/>
            <a:chOff x="744892" y="3707365"/>
            <a:chExt cx="7643458" cy="2002840"/>
          </a:xfrm>
        </p:grpSpPr>
        <p:sp>
          <p:nvSpPr>
            <p:cNvPr id="95" name="Google Shape;95;p26"/>
            <p:cNvSpPr/>
            <p:nvPr/>
          </p:nvSpPr>
          <p:spPr>
            <a:xfrm>
              <a:off x="744892" y="3707365"/>
              <a:ext cx="1741673" cy="273960"/>
            </a:xfrm>
            <a:prstGeom prst="rect">
              <a:avLst/>
            </a:prstGeom>
            <a:solidFill>
              <a:srgbClr val="E34192"/>
            </a:solidFill>
            <a:ln>
              <a:noFill/>
            </a:ln>
          </p:spPr>
          <p:txBody>
            <a:bodyPr spcFirstLastPara="1" wrap="square" lIns="108000" tIns="108000" rIns="108000" bIns="108000" anchor="ctr" anchorCtr="0">
              <a:noAutofit/>
            </a:bodyPr>
            <a:lstStyle/>
            <a:p>
              <a:pPr marL="0" marR="0" lvl="0" indent="0" algn="l" rtl="0">
                <a:spcBef>
                  <a:spcPts val="0"/>
                </a:spcBef>
                <a:spcAft>
                  <a:spcPts val="0"/>
                </a:spcAft>
                <a:buNone/>
              </a:pPr>
              <a:r>
                <a:rPr lang="en-US" sz="1600" b="1">
                  <a:solidFill>
                    <a:schemeClr val="lt1"/>
                  </a:solidFill>
                  <a:latin typeface="Roboto"/>
                  <a:ea typeface="Roboto"/>
                  <a:cs typeface="Roboto"/>
                  <a:sym typeface="Roboto"/>
                </a:rPr>
                <a:t>Insert Text Here</a:t>
              </a:r>
              <a:endParaRPr/>
            </a:p>
          </p:txBody>
        </p:sp>
        <p:sp>
          <p:nvSpPr>
            <p:cNvPr id="96" name="Google Shape;96;p26"/>
            <p:cNvSpPr/>
            <p:nvPr/>
          </p:nvSpPr>
          <p:spPr>
            <a:xfrm>
              <a:off x="755650" y="3981325"/>
              <a:ext cx="7632700" cy="1728880"/>
            </a:xfrm>
            <a:prstGeom prst="rect">
              <a:avLst/>
            </a:prstGeom>
            <a:solidFill>
              <a:schemeClr val="lt1"/>
            </a:solidFill>
            <a:ln w="19050" cap="flat" cmpd="sng">
              <a:solidFill>
                <a:srgbClr val="18A0DB"/>
              </a:solidFill>
              <a:prstDash val="solid"/>
              <a:round/>
              <a:headEnd type="none" w="sm" len="sm"/>
              <a:tailEnd type="none" w="sm" len="sm"/>
            </a:ln>
          </p:spPr>
          <p:txBody>
            <a:bodyPr spcFirstLastPara="1" wrap="square" lIns="216000" tIns="216000" rIns="216000" bIns="216000" anchor="t" anchorCtr="0">
              <a:spAutoFit/>
            </a:bodyPr>
            <a:lstStyle/>
            <a:p>
              <a:pPr marL="0" marR="0" lvl="0" indent="0" algn="l" rtl="0">
                <a:spcBef>
                  <a:spcPts val="0"/>
                </a:spcBef>
                <a:spcAft>
                  <a:spcPts val="0"/>
                </a:spcAft>
                <a:buNone/>
              </a:pPr>
              <a:r>
                <a:rPr lang="en-US" sz="1400">
                  <a:solidFill>
                    <a:schemeClr val="dk1"/>
                  </a:solidFill>
                  <a:latin typeface="Roboto"/>
                  <a:ea typeface="Roboto"/>
                  <a:cs typeface="Roboto"/>
                  <a:sym typeface="Roboto"/>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9"/>
        <p:cNvGrpSpPr/>
        <p:nvPr/>
      </p:nvGrpSpPr>
      <p:grpSpPr>
        <a:xfrm>
          <a:off x="0" y="0"/>
          <a:ext cx="0" cy="0"/>
          <a:chOff x="0" y="0"/>
          <a:chExt cx="0" cy="0"/>
        </a:xfrm>
      </p:grpSpPr>
      <p:sp>
        <p:nvSpPr>
          <p:cNvPr id="10" name="Google Shape;10;p15"/>
          <p:cNvSpPr>
            <a:spLocks noGrp="1"/>
          </p:cNvSpPr>
          <p:nvPr>
            <p:ph type="title"/>
          </p:nvPr>
        </p:nvSpPr>
        <p:spPr>
          <a:xfrm>
            <a:off x="489745" y="695325"/>
            <a:ext cx="8164510" cy="1150938"/>
          </a:xfrm>
          <a:prstGeom prst="roundRect">
            <a:avLst>
              <a:gd name="adj" fmla="val 9641"/>
            </a:avLst>
          </a:prstGeom>
          <a:noFill/>
          <a:ln>
            <a:noFill/>
          </a:ln>
        </p:spPr>
        <p:txBody>
          <a:bodyPr spcFirstLastPara="1" wrap="square" lIns="252000" tIns="252000" rIns="252000" bIns="252000" anchor="ctr" anchorCtr="1">
            <a:normAutofit/>
          </a:bodyPr>
          <a:lstStyle>
            <a:lvl1pPr marR="0" lvl="0" algn="l" rtl="0">
              <a:lnSpc>
                <a:spcPct val="90000"/>
              </a:lnSpc>
              <a:spcBef>
                <a:spcPts val="0"/>
              </a:spcBef>
              <a:spcAft>
                <a:spcPts val="0"/>
              </a:spcAft>
              <a:buClr>
                <a:srgbClr val="1C1C1C"/>
              </a:buClr>
              <a:buSzPts val="3600"/>
              <a:buFont typeface="Arial"/>
              <a:buNone/>
              <a:defRPr sz="3600" b="1" i="0" u="none" strike="noStrike" cap="none">
                <a:solidFill>
                  <a:srgbClr val="1C1C1C"/>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a:spLocks noGrp="1"/>
          </p:cNvSpPr>
          <p:nvPr>
            <p:ph type="body" idx="1"/>
          </p:nvPr>
        </p:nvSpPr>
        <p:spPr>
          <a:xfrm>
            <a:off x="489745" y="1957386"/>
            <a:ext cx="8164510" cy="4387851"/>
          </a:xfrm>
          <a:prstGeom prst="roundRect">
            <a:avLst>
              <a:gd name="adj" fmla="val 2585"/>
            </a:avLst>
          </a:prstGeom>
          <a:noFill/>
          <a:ln>
            <a:noFill/>
          </a:ln>
        </p:spPr>
        <p:txBody>
          <a:bodyPr spcFirstLastPara="1" wrap="square" lIns="252000" tIns="252000" rIns="252000" bIns="252000" anchor="t" anchorCtr="0">
            <a:normAutofit/>
          </a:bodyPr>
          <a:lstStyle>
            <a:lvl1pPr marL="457200" marR="0" lvl="0" indent="-342900" algn="l" rtl="0">
              <a:lnSpc>
                <a:spcPct val="90000"/>
              </a:lnSpc>
              <a:spcBef>
                <a:spcPts val="1000"/>
              </a:spcBef>
              <a:spcAft>
                <a:spcPts val="0"/>
              </a:spcAft>
              <a:buClr>
                <a:srgbClr val="1C1C1C"/>
              </a:buClr>
              <a:buSzPts val="1800"/>
              <a:buFont typeface="Arial"/>
              <a:buChar char="•"/>
              <a:defRPr sz="1800" b="0" i="0" u="none" strike="noStrike" cap="none">
                <a:solidFill>
                  <a:srgbClr val="1C1C1C"/>
                </a:solidFill>
                <a:latin typeface="Arial"/>
                <a:ea typeface="Arial"/>
                <a:cs typeface="Arial"/>
                <a:sym typeface="Arial"/>
              </a:defRPr>
            </a:lvl1pPr>
            <a:lvl2pPr marL="914400" marR="0" lvl="1" indent="-330200" algn="l" rtl="0">
              <a:lnSpc>
                <a:spcPct val="90000"/>
              </a:lnSpc>
              <a:spcBef>
                <a:spcPts val="500"/>
              </a:spcBef>
              <a:spcAft>
                <a:spcPts val="0"/>
              </a:spcAft>
              <a:buClr>
                <a:srgbClr val="1C1C1C"/>
              </a:buClr>
              <a:buSzPts val="1600"/>
              <a:buFont typeface="Arial"/>
              <a:buChar char="•"/>
              <a:defRPr sz="1600" b="0" i="0" u="none" strike="noStrike" cap="none">
                <a:solidFill>
                  <a:srgbClr val="1C1C1C"/>
                </a:solidFill>
                <a:latin typeface="Arial"/>
                <a:ea typeface="Arial"/>
                <a:cs typeface="Arial"/>
                <a:sym typeface="Arial"/>
              </a:defRPr>
            </a:lvl2pPr>
            <a:lvl3pPr marL="1371600" marR="0" lvl="2"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3pPr>
            <a:lvl4pPr marL="1828800" marR="0" lvl="3"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4pPr>
            <a:lvl5pPr marL="2286000" marR="0" lvl="4" indent="-317500" algn="l" rtl="0">
              <a:lnSpc>
                <a:spcPct val="90000"/>
              </a:lnSpc>
              <a:spcBef>
                <a:spcPts val="500"/>
              </a:spcBef>
              <a:spcAft>
                <a:spcPts val="0"/>
              </a:spcAft>
              <a:buClr>
                <a:srgbClr val="1C1C1C"/>
              </a:buClr>
              <a:buSzPts val="1400"/>
              <a:buFont typeface="Arial"/>
              <a:buChar char="•"/>
              <a:defRPr sz="1400" b="0" i="0" u="none" strike="noStrike" cap="none">
                <a:solidFill>
                  <a:srgbClr val="1C1C1C"/>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1" r:id="rId1"/>
    <p:sldLayoutId id="214748365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1A6F9"/>
        </a:solidFill>
        <a:effectLst/>
      </p:bgPr>
    </p:bg>
    <p:spTree>
      <p:nvGrpSpPr>
        <p:cNvPr id="1" name="Shape 36"/>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3"/>
          <p:cNvPicPr preferRelativeResize="0"/>
          <p:nvPr/>
        </p:nvPicPr>
        <p:blipFill rotWithShape="1">
          <a:blip r:embed="rId3">
            <a:alphaModFix/>
          </a:blip>
          <a:srcRect/>
          <a:stretch/>
        </p:blipFill>
        <p:spPr>
          <a:xfrm>
            <a:off x="5731647" y="1528243"/>
            <a:ext cx="2646919" cy="2944679"/>
          </a:xfrm>
          <a:prstGeom prst="rect">
            <a:avLst/>
          </a:prstGeom>
          <a:noFill/>
          <a:ln>
            <a:noFill/>
          </a:ln>
        </p:spPr>
      </p:pic>
      <p:pic>
        <p:nvPicPr>
          <p:cNvPr id="110" name="Google Shape;110;p3"/>
          <p:cNvPicPr preferRelativeResize="0"/>
          <p:nvPr/>
        </p:nvPicPr>
        <p:blipFill rotWithShape="1">
          <a:blip r:embed="rId4">
            <a:alphaModFix/>
          </a:blip>
          <a:srcRect b="57417"/>
          <a:stretch/>
        </p:blipFill>
        <p:spPr>
          <a:xfrm>
            <a:off x="1480729" y="2270502"/>
            <a:ext cx="5888079" cy="4100222"/>
          </a:xfrm>
          <a:prstGeom prst="rect">
            <a:avLst/>
          </a:prstGeom>
          <a:noFill/>
          <a:ln>
            <a:noFill/>
          </a:ln>
        </p:spPr>
      </p:pic>
      <p:sp>
        <p:nvSpPr>
          <p:cNvPr id="111" name="Google Shape;111;p3"/>
          <p:cNvSpPr/>
          <p:nvPr/>
        </p:nvSpPr>
        <p:spPr>
          <a:xfrm>
            <a:off x="625954" y="1715351"/>
            <a:ext cx="2524777" cy="1467180"/>
          </a:xfrm>
          <a:prstGeom prst="wedgeRoundRectCallout">
            <a:avLst>
              <a:gd name="adj1" fmla="val 70538"/>
              <a:gd name="adj2" fmla="val 53537"/>
              <a:gd name="adj3" fmla="val 16667"/>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Most worldviews have certain beliefs about what happens after death.</a:t>
            </a:r>
            <a:endParaRPr sz="1800" dirty="0">
              <a:solidFill>
                <a:schemeClr val="dk1"/>
              </a:solidFill>
              <a:latin typeface="Comic Sans MS" panose="030F0702030302020204" pitchFamily="66" charset="0"/>
              <a:sym typeface="Arial"/>
            </a:endParaRPr>
          </a:p>
        </p:txBody>
      </p:sp>
      <p:sp>
        <p:nvSpPr>
          <p:cNvPr id="112" name="Google Shape;112;p3"/>
          <p:cNvSpPr/>
          <p:nvPr/>
        </p:nvSpPr>
        <p:spPr>
          <a:xfrm>
            <a:off x="5590816" y="5028073"/>
            <a:ext cx="2787750" cy="1160713"/>
          </a:xfrm>
          <a:prstGeom prst="wedgeRoundRectCallout">
            <a:avLst>
              <a:gd name="adj1" fmla="val -75556"/>
              <a:gd name="adj2" fmla="val -154308"/>
              <a:gd name="adj3" fmla="val 16667"/>
            </a:avLst>
          </a:prstGeom>
          <a:solidFill>
            <a:schemeClr val="lt1"/>
          </a:solidFill>
          <a:ln w="28575" cap="flat" cmpd="sng">
            <a:solidFill>
              <a:srgbClr val="5A8131"/>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There are similarities and differences within these beliefs.</a:t>
            </a:r>
            <a:endParaRPr sz="1800" dirty="0">
              <a:solidFill>
                <a:schemeClr val="dk1"/>
              </a:solidFill>
              <a:latin typeface="Comic Sans MS" panose="030F0702030302020204" pitchFamily="66" charset="0"/>
              <a:sym typeface="Arial"/>
            </a:endParaRPr>
          </a:p>
        </p:txBody>
      </p:sp>
      <p:sp>
        <p:nvSpPr>
          <p:cNvPr id="113" name="Google Shape;113;p3"/>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a:solidFill>
                  <a:srgbClr val="1C1C1C"/>
                </a:solidFill>
                <a:latin typeface="Comic Sans MS" panose="030F0702030302020204" pitchFamily="66" charset="0"/>
                <a:sym typeface="Arial"/>
              </a:rPr>
              <a:t>What Happens after Death?</a:t>
            </a:r>
            <a:endParaRPr sz="3600" b="1" dirty="0">
              <a:solidFill>
                <a:srgbClr val="1C1C1C"/>
              </a:solidFill>
              <a:latin typeface="Comic Sans MS" panose="030F0702030302020204" pitchFamily="66"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500"/>
                                        <p:tgtEl>
                                          <p:spTgt spid="1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4"/>
          <p:cNvPicPr preferRelativeResize="0"/>
          <p:nvPr/>
        </p:nvPicPr>
        <p:blipFill rotWithShape="1">
          <a:blip r:embed="rId3">
            <a:alphaModFix/>
          </a:blip>
          <a:srcRect/>
          <a:stretch/>
        </p:blipFill>
        <p:spPr>
          <a:xfrm>
            <a:off x="5731647" y="1528243"/>
            <a:ext cx="2646919" cy="2944679"/>
          </a:xfrm>
          <a:prstGeom prst="rect">
            <a:avLst/>
          </a:prstGeom>
          <a:noFill/>
          <a:ln>
            <a:noFill/>
          </a:ln>
        </p:spPr>
      </p:pic>
      <p:pic>
        <p:nvPicPr>
          <p:cNvPr id="119" name="Google Shape;119;p4"/>
          <p:cNvPicPr preferRelativeResize="0"/>
          <p:nvPr/>
        </p:nvPicPr>
        <p:blipFill rotWithShape="1">
          <a:blip r:embed="rId4">
            <a:alphaModFix/>
          </a:blip>
          <a:srcRect b="57417"/>
          <a:stretch/>
        </p:blipFill>
        <p:spPr>
          <a:xfrm>
            <a:off x="1480729" y="2270502"/>
            <a:ext cx="5888079" cy="4100222"/>
          </a:xfrm>
          <a:prstGeom prst="rect">
            <a:avLst/>
          </a:prstGeom>
          <a:noFill/>
          <a:ln>
            <a:noFill/>
          </a:ln>
        </p:spPr>
      </p:pic>
      <p:sp>
        <p:nvSpPr>
          <p:cNvPr id="120" name="Google Shape;120;p4"/>
          <p:cNvSpPr/>
          <p:nvPr/>
        </p:nvSpPr>
        <p:spPr>
          <a:xfrm>
            <a:off x="661119" y="1528243"/>
            <a:ext cx="2388466" cy="2645966"/>
          </a:xfrm>
          <a:prstGeom prst="wedgeRoundRectCallout">
            <a:avLst>
              <a:gd name="adj1" fmla="val 79945"/>
              <a:gd name="adj2" fmla="val 26742"/>
              <a:gd name="adj3" fmla="val 16667"/>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Some worldviews believe in the idea of an afterlife. They believe that after death, people go to one place or the other.</a:t>
            </a:r>
            <a:endParaRPr sz="1800" dirty="0">
              <a:solidFill>
                <a:schemeClr val="dk1"/>
              </a:solidFill>
              <a:latin typeface="Comic Sans MS" panose="030F0702030302020204" pitchFamily="66" charset="0"/>
              <a:sym typeface="Arial"/>
            </a:endParaRPr>
          </a:p>
        </p:txBody>
      </p:sp>
      <p:sp>
        <p:nvSpPr>
          <p:cNvPr id="121" name="Google Shape;121;p4"/>
          <p:cNvSpPr/>
          <p:nvPr/>
        </p:nvSpPr>
        <p:spPr>
          <a:xfrm>
            <a:off x="1130162" y="4914735"/>
            <a:ext cx="2451855" cy="1160713"/>
          </a:xfrm>
          <a:prstGeom prst="wedgeRoundRectCallout">
            <a:avLst>
              <a:gd name="adj1" fmla="val 56638"/>
              <a:gd name="adj2" fmla="val -155974"/>
              <a:gd name="adj3" fmla="val 16667"/>
            </a:avLst>
          </a:prstGeom>
          <a:solidFill>
            <a:schemeClr val="lt1"/>
          </a:solidFill>
          <a:ln w="28575" cap="flat" cmpd="sng">
            <a:solidFill>
              <a:srgbClr val="F3B583"/>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Humanists believe that there is no life after death.</a:t>
            </a:r>
            <a:endParaRPr sz="1800" dirty="0">
              <a:solidFill>
                <a:schemeClr val="dk1"/>
              </a:solidFill>
              <a:latin typeface="Comic Sans MS" panose="030F0702030302020204" pitchFamily="66" charset="0"/>
              <a:sym typeface="Arial"/>
            </a:endParaRPr>
          </a:p>
        </p:txBody>
      </p:sp>
      <p:sp>
        <p:nvSpPr>
          <p:cNvPr id="122" name="Google Shape;122;p4"/>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a:solidFill>
                  <a:srgbClr val="1C1C1C"/>
                </a:solidFill>
                <a:latin typeface="Comic Sans MS" panose="030F0702030302020204" pitchFamily="66" charset="0"/>
                <a:sym typeface="Arial"/>
              </a:rPr>
              <a:t>Beliefs</a:t>
            </a:r>
            <a:endParaRPr sz="3600" b="1" dirty="0">
              <a:solidFill>
                <a:srgbClr val="1C1C1C"/>
              </a:solidFill>
              <a:latin typeface="Comic Sans MS" panose="030F0702030302020204" pitchFamily="66" charset="0"/>
              <a:sym typeface="Arial"/>
            </a:endParaRPr>
          </a:p>
        </p:txBody>
      </p:sp>
      <p:sp>
        <p:nvSpPr>
          <p:cNvPr id="123" name="Google Shape;123;p4"/>
          <p:cNvSpPr/>
          <p:nvPr/>
        </p:nvSpPr>
        <p:spPr>
          <a:xfrm>
            <a:off x="5561985" y="5067968"/>
            <a:ext cx="2524777" cy="854246"/>
          </a:xfrm>
          <a:prstGeom prst="wedgeRoundRectCallout">
            <a:avLst>
              <a:gd name="adj1" fmla="val -75644"/>
              <a:gd name="adj2" fmla="val -195035"/>
              <a:gd name="adj3" fmla="val 16667"/>
            </a:avLst>
          </a:prstGeom>
          <a:solidFill>
            <a:schemeClr val="lt1"/>
          </a:solidFill>
          <a:ln w="28575" cap="flat" cmpd="sng">
            <a:solidFill>
              <a:srgbClr val="5A8131"/>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Other faiths believe in reincarnation.</a:t>
            </a:r>
            <a:endParaRPr sz="1800" dirty="0">
              <a:solidFill>
                <a:schemeClr val="dk1"/>
              </a:solidFill>
              <a:latin typeface="Comic Sans MS" panose="030F0702030302020204" pitchFamily="66"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0"/>
                                        </p:tgtEl>
                                        <p:attrNameLst>
                                          <p:attrName>style.visibility</p:attrName>
                                        </p:attrNameLst>
                                      </p:cBhvr>
                                      <p:to>
                                        <p:strVal val="visible"/>
                                      </p:to>
                                    </p:set>
                                    <p:animEffect transition="in" filter="fade">
                                      <p:cBhvr>
                                        <p:cTn id="7" dur="500"/>
                                        <p:tgtEl>
                                          <p:spTgt spid="1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1"/>
                                        </p:tgtEl>
                                        <p:attrNameLst>
                                          <p:attrName>style.visibility</p:attrName>
                                        </p:attrNameLst>
                                      </p:cBhvr>
                                      <p:to>
                                        <p:strVal val="visible"/>
                                      </p:to>
                                    </p:set>
                                    <p:animEffect transition="in" filter="fade">
                                      <p:cBhvr>
                                        <p:cTn id="12" dur="500"/>
                                        <p:tgtEl>
                                          <p:spTgt spid="1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fade">
                                      <p:cBhvr>
                                        <p:cTn id="17"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5"/>
          <p:cNvSpPr/>
          <p:nvPr/>
        </p:nvSpPr>
        <p:spPr>
          <a:xfrm>
            <a:off x="570868" y="1793174"/>
            <a:ext cx="1985510" cy="4096094"/>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Reincarnation is the idea that after death, a soul can be reborn (or reincarnated) in another form. This cycle is believed to be an ongoing process which carries on over thousands of lifetimes.</a:t>
            </a:r>
            <a:endParaRPr sz="1800" dirty="0">
              <a:solidFill>
                <a:schemeClr val="dk1"/>
              </a:solidFill>
              <a:latin typeface="Comic Sans MS" panose="030F0702030302020204" pitchFamily="66" charset="0"/>
              <a:sym typeface="Arial"/>
            </a:endParaRPr>
          </a:p>
        </p:txBody>
      </p:sp>
      <p:sp>
        <p:nvSpPr>
          <p:cNvPr id="129" name="Google Shape;129;p5"/>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a:solidFill>
                  <a:srgbClr val="1C1C1C"/>
                </a:solidFill>
                <a:latin typeface="Comic Sans MS" panose="030F0702030302020204" pitchFamily="66" charset="0"/>
                <a:sym typeface="Arial"/>
              </a:rPr>
              <a:t>Reincarnation</a:t>
            </a:r>
            <a:endParaRPr sz="3600" b="1" dirty="0">
              <a:solidFill>
                <a:srgbClr val="1C1C1C"/>
              </a:solidFill>
              <a:latin typeface="Comic Sans MS" panose="030F0702030302020204" pitchFamily="66" charset="0"/>
              <a:sym typeface="Arial"/>
            </a:endParaRPr>
          </a:p>
        </p:txBody>
      </p:sp>
      <p:pic>
        <p:nvPicPr>
          <p:cNvPr id="130" name="Google Shape;130;p5"/>
          <p:cNvPicPr preferRelativeResize="0"/>
          <p:nvPr/>
        </p:nvPicPr>
        <p:blipFill rotWithShape="1">
          <a:blip r:embed="rId3">
            <a:alphaModFix/>
          </a:blip>
          <a:srcRect/>
          <a:stretch/>
        </p:blipFill>
        <p:spPr>
          <a:xfrm>
            <a:off x="2742390" y="1822489"/>
            <a:ext cx="5791154" cy="4096094"/>
          </a:xfrm>
          <a:prstGeom prst="rect">
            <a:avLst/>
          </a:prstGeom>
          <a:noFill/>
          <a:ln w="38100" cap="flat" cmpd="sng">
            <a:solidFill>
              <a:srgbClr val="F3B583"/>
            </a:solidFill>
            <a:prstDash val="solid"/>
            <a:round/>
            <a:headEnd type="none" w="sm" len="sm"/>
            <a:tailEnd type="none" w="sm" len="sm"/>
          </a:ln>
        </p:spPr>
      </p:pic>
      <p:pic>
        <p:nvPicPr>
          <p:cNvPr id="131" name="Google Shape;131;p5"/>
          <p:cNvPicPr preferRelativeResize="0"/>
          <p:nvPr/>
        </p:nvPicPr>
        <p:blipFill rotWithShape="1">
          <a:blip r:embed="rId4">
            <a:alphaModFix/>
          </a:blip>
          <a:srcRect/>
          <a:stretch/>
        </p:blipFill>
        <p:spPr>
          <a:xfrm>
            <a:off x="3430265" y="2067268"/>
            <a:ext cx="934808" cy="976392"/>
          </a:xfrm>
          <a:prstGeom prst="rect">
            <a:avLst/>
          </a:prstGeom>
          <a:noFill/>
          <a:ln>
            <a:noFill/>
          </a:ln>
        </p:spPr>
      </p:pic>
      <p:pic>
        <p:nvPicPr>
          <p:cNvPr id="132" name="Google Shape;132;p5"/>
          <p:cNvPicPr preferRelativeResize="0"/>
          <p:nvPr/>
        </p:nvPicPr>
        <p:blipFill rotWithShape="1">
          <a:blip r:embed="rId5">
            <a:alphaModFix/>
          </a:blip>
          <a:srcRect/>
          <a:stretch/>
        </p:blipFill>
        <p:spPr>
          <a:xfrm>
            <a:off x="3430265" y="4564965"/>
            <a:ext cx="1544379" cy="1146706"/>
          </a:xfrm>
          <a:prstGeom prst="rect">
            <a:avLst/>
          </a:prstGeom>
          <a:noFill/>
          <a:ln>
            <a:noFill/>
          </a:ln>
        </p:spPr>
      </p:pic>
      <p:pic>
        <p:nvPicPr>
          <p:cNvPr id="133" name="Google Shape;133;p5"/>
          <p:cNvPicPr preferRelativeResize="0"/>
          <p:nvPr/>
        </p:nvPicPr>
        <p:blipFill rotWithShape="1">
          <a:blip r:embed="rId6">
            <a:alphaModFix/>
          </a:blip>
          <a:srcRect/>
          <a:stretch/>
        </p:blipFill>
        <p:spPr>
          <a:xfrm>
            <a:off x="5312878" y="4663083"/>
            <a:ext cx="1441215" cy="1146706"/>
          </a:xfrm>
          <a:prstGeom prst="rect">
            <a:avLst/>
          </a:prstGeom>
          <a:noFill/>
          <a:ln>
            <a:noFill/>
          </a:ln>
        </p:spPr>
      </p:pic>
      <p:pic>
        <p:nvPicPr>
          <p:cNvPr id="134" name="Google Shape;134;p5"/>
          <p:cNvPicPr preferRelativeResize="0"/>
          <p:nvPr/>
        </p:nvPicPr>
        <p:blipFill rotWithShape="1">
          <a:blip r:embed="rId7">
            <a:alphaModFix/>
          </a:blip>
          <a:srcRect/>
          <a:stretch/>
        </p:blipFill>
        <p:spPr>
          <a:xfrm>
            <a:off x="2867093" y="3383018"/>
            <a:ext cx="1907973" cy="975036"/>
          </a:xfrm>
          <a:prstGeom prst="rect">
            <a:avLst/>
          </a:prstGeom>
          <a:noFill/>
          <a:ln>
            <a:noFill/>
          </a:ln>
        </p:spPr>
      </p:pic>
      <p:pic>
        <p:nvPicPr>
          <p:cNvPr id="135" name="Google Shape;135;p5"/>
          <p:cNvPicPr preferRelativeResize="0"/>
          <p:nvPr/>
        </p:nvPicPr>
        <p:blipFill rotWithShape="1">
          <a:blip r:embed="rId8">
            <a:alphaModFix/>
          </a:blip>
          <a:srcRect/>
          <a:stretch/>
        </p:blipFill>
        <p:spPr>
          <a:xfrm>
            <a:off x="6946588" y="3841221"/>
            <a:ext cx="1164987" cy="1643725"/>
          </a:xfrm>
          <a:prstGeom prst="rect">
            <a:avLst/>
          </a:prstGeom>
          <a:noFill/>
          <a:ln>
            <a:noFill/>
          </a:ln>
        </p:spPr>
      </p:pic>
      <p:pic>
        <p:nvPicPr>
          <p:cNvPr id="136" name="Google Shape;136;p5"/>
          <p:cNvPicPr preferRelativeResize="0"/>
          <p:nvPr/>
        </p:nvPicPr>
        <p:blipFill rotWithShape="1">
          <a:blip r:embed="rId9">
            <a:alphaModFix/>
          </a:blip>
          <a:srcRect/>
          <a:stretch/>
        </p:blipFill>
        <p:spPr>
          <a:xfrm>
            <a:off x="7157652" y="1957339"/>
            <a:ext cx="742858" cy="1420325"/>
          </a:xfrm>
          <a:prstGeom prst="rect">
            <a:avLst/>
          </a:prstGeom>
          <a:noFill/>
          <a:ln>
            <a:noFill/>
          </a:ln>
        </p:spPr>
      </p:pic>
      <p:pic>
        <p:nvPicPr>
          <p:cNvPr id="137" name="Google Shape;137;p5"/>
          <p:cNvPicPr preferRelativeResize="0"/>
          <p:nvPr/>
        </p:nvPicPr>
        <p:blipFill rotWithShape="1">
          <a:blip r:embed="rId10">
            <a:alphaModFix/>
          </a:blip>
          <a:srcRect/>
          <a:stretch/>
        </p:blipFill>
        <p:spPr>
          <a:xfrm>
            <a:off x="5175002" y="1931674"/>
            <a:ext cx="1172721" cy="136899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3" name="Google Shape;143;p6"/>
          <p:cNvSpPr/>
          <p:nvPr/>
        </p:nvSpPr>
        <p:spPr>
          <a:xfrm>
            <a:off x="610455" y="2624170"/>
            <a:ext cx="2323998" cy="2434101"/>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For most Hindus, life is seen as a cycle of birth, life, death and rebirth. In both Hindu Dharma and this is known as the cycle of samsara.</a:t>
            </a:r>
            <a:endParaRPr sz="1800" dirty="0">
              <a:solidFill>
                <a:schemeClr val="dk1"/>
              </a:solidFill>
              <a:latin typeface="Comic Sans MS" panose="030F0702030302020204" pitchFamily="66" charset="0"/>
              <a:sym typeface="Arial"/>
            </a:endParaRPr>
          </a:p>
        </p:txBody>
      </p:sp>
      <p:sp>
        <p:nvSpPr>
          <p:cNvPr id="144" name="Google Shape;144;p6"/>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a:solidFill>
                  <a:srgbClr val="1C1C1C"/>
                </a:solidFill>
                <a:latin typeface="Comic Sans MS" panose="030F0702030302020204" pitchFamily="66" charset="0"/>
                <a:sym typeface="Arial"/>
              </a:rPr>
              <a:t>The Cycle of Samsara</a:t>
            </a:r>
            <a:endParaRPr sz="3600" b="1" dirty="0">
              <a:solidFill>
                <a:srgbClr val="1C1C1C"/>
              </a:solidFill>
              <a:latin typeface="Comic Sans MS" panose="030F0702030302020204" pitchFamily="66" charset="0"/>
              <a:sym typeface="Arial"/>
            </a:endParaRPr>
          </a:p>
        </p:txBody>
      </p:sp>
      <p:sp>
        <p:nvSpPr>
          <p:cNvPr id="149" name="Google Shape;149;p6"/>
          <p:cNvSpPr txBox="1"/>
          <p:nvPr/>
        </p:nvSpPr>
        <p:spPr>
          <a:xfrm>
            <a:off x="4878203" y="2241957"/>
            <a:ext cx="1878446"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Comic Sans MS" panose="030F0702030302020204" pitchFamily="66" charset="0"/>
                <a:sym typeface="Arial"/>
              </a:rPr>
              <a:t>birth/rebirth</a:t>
            </a:r>
            <a:endParaRPr dirty="0">
              <a:latin typeface="Comic Sans MS" panose="030F0702030302020204" pitchFamily="66" charset="0"/>
            </a:endParaRPr>
          </a:p>
        </p:txBody>
      </p:sp>
      <p:sp>
        <p:nvSpPr>
          <p:cNvPr id="150" name="Google Shape;150;p6"/>
          <p:cNvSpPr txBox="1"/>
          <p:nvPr/>
        </p:nvSpPr>
        <p:spPr>
          <a:xfrm>
            <a:off x="7025183" y="4502199"/>
            <a:ext cx="751261"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Comic Sans MS" panose="030F0702030302020204" pitchFamily="66" charset="0"/>
                <a:sym typeface="Arial"/>
              </a:rPr>
              <a:t>life</a:t>
            </a:r>
            <a:endParaRPr dirty="0">
              <a:latin typeface="Comic Sans MS" panose="030F0702030302020204" pitchFamily="66" charset="0"/>
            </a:endParaRPr>
          </a:p>
        </p:txBody>
      </p:sp>
      <p:sp>
        <p:nvSpPr>
          <p:cNvPr id="151" name="Google Shape;151;p6"/>
          <p:cNvSpPr txBox="1"/>
          <p:nvPr/>
        </p:nvSpPr>
        <p:spPr>
          <a:xfrm>
            <a:off x="4060465" y="4697198"/>
            <a:ext cx="913426"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1" dirty="0">
                <a:solidFill>
                  <a:schemeClr val="dk1"/>
                </a:solidFill>
                <a:latin typeface="Comic Sans MS" panose="030F0702030302020204" pitchFamily="66" charset="0"/>
                <a:sym typeface="Arial"/>
              </a:rPr>
              <a:t>death</a:t>
            </a:r>
            <a:endParaRPr dirty="0">
              <a:latin typeface="Comic Sans MS" panose="030F0702030302020204" pitchFamily="66" charset="0"/>
            </a:endParaRPr>
          </a:p>
        </p:txBody>
      </p:sp>
      <p:sp>
        <p:nvSpPr>
          <p:cNvPr id="152" name="Google Shape;152;p6"/>
          <p:cNvSpPr txBox="1"/>
          <p:nvPr/>
        </p:nvSpPr>
        <p:spPr>
          <a:xfrm>
            <a:off x="4744466" y="3309783"/>
            <a:ext cx="2469841" cy="70788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000" b="1" dirty="0">
                <a:solidFill>
                  <a:srgbClr val="4B2362"/>
                </a:solidFill>
                <a:latin typeface="Comic Sans MS" panose="030F0702030302020204" pitchFamily="66" charset="0"/>
                <a:sym typeface="Arial"/>
              </a:rPr>
              <a:t>Samsara</a:t>
            </a:r>
            <a:endParaRPr dirty="0">
              <a:latin typeface="Comic Sans MS" panose="030F0702030302020204" pitchFamily="66" charset="0"/>
            </a:endParaRPr>
          </a:p>
        </p:txBody>
      </p:sp>
      <p:sp>
        <p:nvSpPr>
          <p:cNvPr id="153" name="Google Shape;153;p6"/>
          <p:cNvSpPr/>
          <p:nvPr/>
        </p:nvSpPr>
        <p:spPr>
          <a:xfrm rot="518033">
            <a:off x="6209413" y="2472666"/>
            <a:ext cx="1473794" cy="2169763"/>
          </a:xfrm>
          <a:prstGeom prst="arc">
            <a:avLst>
              <a:gd name="adj1" fmla="val 16200000"/>
              <a:gd name="adj2" fmla="val 0"/>
            </a:avLst>
          </a:prstGeom>
          <a:noFill/>
          <a:ln w="57150" cap="flat" cmpd="sng">
            <a:solidFill>
              <a:schemeClr val="dk1"/>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54" name="Google Shape;154;p6"/>
          <p:cNvSpPr/>
          <p:nvPr/>
        </p:nvSpPr>
        <p:spPr>
          <a:xfrm rot="-7765255">
            <a:off x="4154567" y="2275017"/>
            <a:ext cx="1473794" cy="2169763"/>
          </a:xfrm>
          <a:prstGeom prst="arc">
            <a:avLst>
              <a:gd name="adj1" fmla="val 16200000"/>
              <a:gd name="adj2" fmla="val 0"/>
            </a:avLst>
          </a:prstGeom>
          <a:noFill/>
          <a:ln w="57150" cap="flat" cmpd="sng">
            <a:solidFill>
              <a:schemeClr val="dk1"/>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55" name="Google Shape;155;p6"/>
          <p:cNvSpPr/>
          <p:nvPr/>
        </p:nvSpPr>
        <p:spPr>
          <a:xfrm rot="7140190">
            <a:off x="4982383" y="3874641"/>
            <a:ext cx="1473794" cy="2169763"/>
          </a:xfrm>
          <a:prstGeom prst="arc">
            <a:avLst>
              <a:gd name="adj1" fmla="val 16200000"/>
              <a:gd name="adj2" fmla="val 0"/>
            </a:avLst>
          </a:prstGeom>
          <a:noFill/>
          <a:ln w="57150" cap="flat" cmpd="sng">
            <a:solidFill>
              <a:schemeClr val="dk1"/>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43"/>
                                        </p:tgtEl>
                                        <p:attrNameLst>
                                          <p:attrName>style.visibility</p:attrName>
                                        </p:attrNameLst>
                                      </p:cBhvr>
                                      <p:to>
                                        <p:strVal val="visible"/>
                                      </p:to>
                                    </p:set>
                                    <p:animEffect transition="in" filter="fade">
                                      <p:cBhvr>
                                        <p:cTn id="7" dur="500"/>
                                        <p:tgtEl>
                                          <p:spTgt spid="1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9"/>
                                        </p:tgtEl>
                                        <p:attrNameLst>
                                          <p:attrName>style.visibility</p:attrName>
                                        </p:attrNameLst>
                                      </p:cBhvr>
                                      <p:to>
                                        <p:strVal val="visible"/>
                                      </p:to>
                                    </p:set>
                                    <p:animEffect transition="in" filter="fade">
                                      <p:cBhvr>
                                        <p:cTn id="12" dur="500"/>
                                        <p:tgtEl>
                                          <p:spTgt spid="14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53"/>
                                        </p:tgtEl>
                                        <p:attrNameLst>
                                          <p:attrName>style.visibility</p:attrName>
                                        </p:attrNameLst>
                                      </p:cBhvr>
                                      <p:to>
                                        <p:strVal val="visible"/>
                                      </p:to>
                                    </p:set>
                                    <p:animEffect transition="in" filter="fade">
                                      <p:cBhvr>
                                        <p:cTn id="16" dur="500"/>
                                        <p:tgtEl>
                                          <p:spTgt spid="153"/>
                                        </p:tgtEl>
                                      </p:cBhvr>
                                    </p:animEffect>
                                  </p:childTnLst>
                                </p:cTn>
                              </p:par>
                              <p:par>
                                <p:cTn id="17" presetID="10" presetClass="entr" presetSubtype="0" fill="hold" nodeType="withEffect">
                                  <p:stCondLst>
                                    <p:cond delay="0"/>
                                  </p:stCondLst>
                                  <p:childTnLst>
                                    <p:set>
                                      <p:cBhvr>
                                        <p:cTn id="18" dur="1" fill="hold">
                                          <p:stCondLst>
                                            <p:cond delay="0"/>
                                          </p:stCondLst>
                                        </p:cTn>
                                        <p:tgtEl>
                                          <p:spTgt spid="150"/>
                                        </p:tgtEl>
                                        <p:attrNameLst>
                                          <p:attrName>style.visibility</p:attrName>
                                        </p:attrNameLst>
                                      </p:cBhvr>
                                      <p:to>
                                        <p:strVal val="visible"/>
                                      </p:to>
                                    </p:set>
                                    <p:animEffect transition="in" filter="fade">
                                      <p:cBhvr>
                                        <p:cTn id="19" dur="500"/>
                                        <p:tgtEl>
                                          <p:spTgt spid="150"/>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55"/>
                                        </p:tgtEl>
                                        <p:attrNameLst>
                                          <p:attrName>style.visibility</p:attrName>
                                        </p:attrNameLst>
                                      </p:cBhvr>
                                      <p:to>
                                        <p:strVal val="visible"/>
                                      </p:to>
                                    </p:set>
                                    <p:animEffect transition="in" filter="fade">
                                      <p:cBhvr>
                                        <p:cTn id="23" dur="500"/>
                                        <p:tgtEl>
                                          <p:spTgt spid="15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51"/>
                                        </p:tgtEl>
                                        <p:attrNameLst>
                                          <p:attrName>style.visibility</p:attrName>
                                        </p:attrNameLst>
                                      </p:cBhvr>
                                      <p:to>
                                        <p:strVal val="visible"/>
                                      </p:to>
                                    </p:set>
                                    <p:animEffect transition="in" filter="fade">
                                      <p:cBhvr>
                                        <p:cTn id="28" dur="500"/>
                                        <p:tgtEl>
                                          <p:spTgt spid="151"/>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54"/>
                                        </p:tgtEl>
                                        <p:attrNameLst>
                                          <p:attrName>style.visibility</p:attrName>
                                        </p:attrNameLst>
                                      </p:cBhvr>
                                      <p:to>
                                        <p:strVal val="visible"/>
                                      </p:to>
                                    </p:set>
                                    <p:animEffect transition="in" filter="fade">
                                      <p:cBhvr>
                                        <p:cTn id="32" dur="500"/>
                                        <p:tgtEl>
                                          <p:spTgt spid="1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7"/>
          <p:cNvSpPr/>
          <p:nvPr/>
        </p:nvSpPr>
        <p:spPr>
          <a:xfrm>
            <a:off x="5283318" y="1556991"/>
            <a:ext cx="3255233" cy="3255233"/>
          </a:xfrm>
          <a:prstGeom prst="ellipse">
            <a:avLst/>
          </a:prstGeom>
          <a:solidFill>
            <a:schemeClr val="lt1"/>
          </a:solidFill>
          <a:ln w="38100" cap="flat" cmpd="sng">
            <a:solidFill>
              <a:srgbClr val="F3B58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1" name="Google Shape;161;p7"/>
          <p:cNvSpPr/>
          <p:nvPr/>
        </p:nvSpPr>
        <p:spPr>
          <a:xfrm>
            <a:off x="571106" y="1526616"/>
            <a:ext cx="3420685" cy="2157102"/>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According to Hindu tradition, all living things contain an atman (a spirit or soul which is a part of Brahman and can never be destroyed). It is the atman (the soul) which enters a new form in the next life. </a:t>
            </a:r>
            <a:endParaRPr sz="1800" dirty="0">
              <a:solidFill>
                <a:schemeClr val="dk1"/>
              </a:solidFill>
              <a:latin typeface="Comic Sans MS" panose="030F0702030302020204" pitchFamily="66" charset="0"/>
              <a:sym typeface="Arial"/>
            </a:endParaRPr>
          </a:p>
        </p:txBody>
      </p:sp>
      <p:sp>
        <p:nvSpPr>
          <p:cNvPr id="162" name="Google Shape;162;p7"/>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a:solidFill>
                  <a:srgbClr val="1C1C1C"/>
                </a:solidFill>
                <a:latin typeface="Comic Sans MS" panose="030F0702030302020204" pitchFamily="66" charset="0"/>
                <a:sym typeface="Arial"/>
              </a:rPr>
              <a:t>Samsara in Hindu Dharma</a:t>
            </a:r>
            <a:endParaRPr sz="3600" b="1" dirty="0">
              <a:solidFill>
                <a:srgbClr val="1C1C1C"/>
              </a:solidFill>
              <a:latin typeface="Comic Sans MS" panose="030F0702030302020204" pitchFamily="66" charset="0"/>
              <a:sym typeface="Arial"/>
            </a:endParaRPr>
          </a:p>
        </p:txBody>
      </p:sp>
      <p:sp>
        <p:nvSpPr>
          <p:cNvPr id="167" name="Google Shape;167;p7"/>
          <p:cNvSpPr txBox="1"/>
          <p:nvPr/>
        </p:nvSpPr>
        <p:spPr>
          <a:xfrm>
            <a:off x="6142497" y="2020139"/>
            <a:ext cx="1744554"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omic Sans MS" panose="030F0702030302020204" pitchFamily="66" charset="0"/>
                <a:sym typeface="Arial"/>
              </a:rPr>
              <a:t>birth/rebirth</a:t>
            </a:r>
            <a:endParaRPr dirty="0">
              <a:latin typeface="Comic Sans MS" panose="030F0702030302020204" pitchFamily="66" charset="0"/>
            </a:endParaRPr>
          </a:p>
        </p:txBody>
      </p:sp>
      <p:sp>
        <p:nvSpPr>
          <p:cNvPr id="168" name="Google Shape;168;p7"/>
          <p:cNvSpPr txBox="1"/>
          <p:nvPr/>
        </p:nvSpPr>
        <p:spPr>
          <a:xfrm>
            <a:off x="7640061" y="3660714"/>
            <a:ext cx="56000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Arial"/>
                <a:ea typeface="Arial"/>
                <a:cs typeface="Arial"/>
                <a:sym typeface="Arial"/>
              </a:rPr>
              <a:t>life</a:t>
            </a:r>
            <a:endParaRPr dirty="0"/>
          </a:p>
        </p:txBody>
      </p:sp>
      <p:sp>
        <p:nvSpPr>
          <p:cNvPr id="169" name="Google Shape;169;p7"/>
          <p:cNvSpPr txBox="1"/>
          <p:nvPr/>
        </p:nvSpPr>
        <p:spPr>
          <a:xfrm>
            <a:off x="5579699" y="3571861"/>
            <a:ext cx="946852"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omic Sans MS" panose="030F0702030302020204" pitchFamily="66" charset="0"/>
                <a:sym typeface="Arial"/>
              </a:rPr>
              <a:t>death</a:t>
            </a:r>
            <a:endParaRPr dirty="0">
              <a:latin typeface="Comic Sans MS" panose="030F0702030302020204" pitchFamily="66" charset="0"/>
            </a:endParaRPr>
          </a:p>
        </p:txBody>
      </p:sp>
      <p:sp>
        <p:nvSpPr>
          <p:cNvPr id="170" name="Google Shape;170;p7"/>
          <p:cNvSpPr txBox="1"/>
          <p:nvPr/>
        </p:nvSpPr>
        <p:spPr>
          <a:xfrm>
            <a:off x="6053125" y="2745050"/>
            <a:ext cx="1773920" cy="55399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dirty="0">
                <a:solidFill>
                  <a:srgbClr val="4B2362"/>
                </a:solidFill>
                <a:latin typeface="Comic Sans MS" panose="030F0702030302020204" pitchFamily="66" charset="0"/>
                <a:sym typeface="Arial"/>
              </a:rPr>
              <a:t>Samsara</a:t>
            </a:r>
            <a:endParaRPr dirty="0">
              <a:latin typeface="Comic Sans MS" panose="030F0702030302020204" pitchFamily="66" charset="0"/>
            </a:endParaRPr>
          </a:p>
        </p:txBody>
      </p:sp>
      <p:sp>
        <p:nvSpPr>
          <p:cNvPr id="171" name="Google Shape;171;p7"/>
          <p:cNvSpPr/>
          <p:nvPr/>
        </p:nvSpPr>
        <p:spPr>
          <a:xfrm rot="518033">
            <a:off x="7204350" y="2409368"/>
            <a:ext cx="1118488" cy="1646671"/>
          </a:xfrm>
          <a:prstGeom prst="arc">
            <a:avLst>
              <a:gd name="adj1" fmla="val 16200000"/>
              <a:gd name="adj2" fmla="val 0"/>
            </a:avLst>
          </a:prstGeom>
          <a:noFill/>
          <a:ln w="57150" cap="flat" cmpd="sng">
            <a:solidFill>
              <a:schemeClr val="dk1"/>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72" name="Google Shape;172;p7"/>
          <p:cNvSpPr/>
          <p:nvPr/>
        </p:nvSpPr>
        <p:spPr>
          <a:xfrm rot="-7295652">
            <a:off x="5741452" y="1859890"/>
            <a:ext cx="1118488" cy="1646671"/>
          </a:xfrm>
          <a:prstGeom prst="arc">
            <a:avLst>
              <a:gd name="adj1" fmla="val 16200000"/>
              <a:gd name="adj2" fmla="val 0"/>
            </a:avLst>
          </a:prstGeom>
          <a:noFill/>
          <a:ln w="57150" cap="flat" cmpd="sng">
            <a:solidFill>
              <a:schemeClr val="dk1"/>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73" name="Google Shape;173;p7"/>
          <p:cNvSpPr/>
          <p:nvPr/>
        </p:nvSpPr>
        <p:spPr>
          <a:xfrm rot="7556072">
            <a:off x="6182449" y="3136367"/>
            <a:ext cx="1118489" cy="1646672"/>
          </a:xfrm>
          <a:prstGeom prst="arc">
            <a:avLst>
              <a:gd name="adj1" fmla="val 16200000"/>
              <a:gd name="adj2" fmla="val 0"/>
            </a:avLst>
          </a:prstGeom>
          <a:noFill/>
          <a:ln w="57150" cap="flat" cmpd="sng">
            <a:solidFill>
              <a:schemeClr val="dk1"/>
            </a:solidFill>
            <a:prstDash val="solid"/>
            <a:miter lim="800000"/>
            <a:headEnd type="none" w="sm" len="sm"/>
            <a:tailEnd type="stealth" w="med" len="med"/>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Arial"/>
              <a:ea typeface="Arial"/>
              <a:cs typeface="Arial"/>
              <a:sym typeface="Arial"/>
            </a:endParaRPr>
          </a:p>
        </p:txBody>
      </p:sp>
      <p:sp>
        <p:nvSpPr>
          <p:cNvPr id="174" name="Google Shape;174;p7"/>
          <p:cNvSpPr/>
          <p:nvPr/>
        </p:nvSpPr>
        <p:spPr>
          <a:xfrm>
            <a:off x="571107" y="3660714"/>
            <a:ext cx="3768474" cy="2711100"/>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With each reincarnation, the soul (atman) moves closer to God. The cycle of samsara ends when a soul finally reaches moksha: freedom from the continual cycle of death and rebirth, and finally being at one with God. Reaching moksha is the ultimate goal for Hindus. </a:t>
            </a:r>
            <a:endParaRPr sz="1800" dirty="0">
              <a:solidFill>
                <a:schemeClr val="dk1"/>
              </a:solidFill>
              <a:latin typeface="Comic Sans MS" panose="030F0702030302020204" pitchFamily="66" charset="0"/>
              <a:sym typeface="Arial"/>
            </a:endParaRPr>
          </a:p>
        </p:txBody>
      </p:sp>
      <p:sp>
        <p:nvSpPr>
          <p:cNvPr id="175" name="Google Shape;175;p7"/>
          <p:cNvSpPr txBox="1"/>
          <p:nvPr/>
        </p:nvSpPr>
        <p:spPr>
          <a:xfrm>
            <a:off x="4420230" y="5032985"/>
            <a:ext cx="4152663" cy="1077178"/>
          </a:xfrm>
          <a:prstGeom prst="rect">
            <a:avLst/>
          </a:prstGeom>
          <a:solidFill>
            <a:srgbClr val="4B2362"/>
          </a:solidFill>
          <a:ln w="28575" cap="flat" cmpd="sng">
            <a:solidFill>
              <a:srgbClr val="F3B583"/>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dirty="0">
                <a:solidFill>
                  <a:schemeClr val="lt1"/>
                </a:solidFill>
                <a:latin typeface="Comic Sans MS" panose="030F0702030302020204" pitchFamily="66" charset="0"/>
                <a:sym typeface="Arial"/>
              </a:rPr>
              <a:t>‘As a man casts off worn-out garments and puts on new ones, so the… soul casts off the worn-out body and enters… new ones.’ </a:t>
            </a:r>
            <a:r>
              <a:rPr lang="en-US" sz="1600" b="1" dirty="0">
                <a:solidFill>
                  <a:schemeClr val="lt1"/>
                </a:solidFill>
                <a:latin typeface="Comic Sans MS" panose="030F0702030302020204" pitchFamily="66" charset="0"/>
                <a:sym typeface="Arial"/>
              </a:rPr>
              <a:t>- Bhagavad Gita</a:t>
            </a:r>
            <a:endParaRPr sz="1600" b="1" dirty="0">
              <a:solidFill>
                <a:schemeClr val="lt1"/>
              </a:solidFill>
              <a:latin typeface="Comic Sans MS" panose="030F0702030302020204" pitchFamily="66" charset="0"/>
              <a:sym typeface="Arial"/>
            </a:endParaRPr>
          </a:p>
        </p:txBody>
      </p:sp>
      <p:pic>
        <p:nvPicPr>
          <p:cNvPr id="176" name="Google Shape;176;p7"/>
          <p:cNvPicPr preferRelativeResize="0"/>
          <p:nvPr/>
        </p:nvPicPr>
        <p:blipFill rotWithShape="1">
          <a:blip r:embed="rId3">
            <a:alphaModFix/>
          </a:blip>
          <a:srcRect l="15177" r="15176"/>
          <a:stretch/>
        </p:blipFill>
        <p:spPr>
          <a:xfrm>
            <a:off x="4110372" y="1734835"/>
            <a:ext cx="1339937" cy="1360509"/>
          </a:xfrm>
          <a:prstGeom prst="rect">
            <a:avLst/>
          </a:prstGeom>
          <a:noFill/>
          <a:ln w="19050" cap="flat" cmpd="sng">
            <a:solidFill>
              <a:srgbClr val="003F16"/>
            </a:solidFill>
            <a:prstDash val="solid"/>
            <a:round/>
            <a:headEnd type="none" w="sm" len="sm"/>
            <a:tailEnd type="none" w="sm" len="sm"/>
          </a:ln>
        </p:spPr>
      </p:pic>
      <p:sp>
        <p:nvSpPr>
          <p:cNvPr id="177" name="Google Shape;177;p7"/>
          <p:cNvSpPr txBox="1"/>
          <p:nvPr/>
        </p:nvSpPr>
        <p:spPr>
          <a:xfrm>
            <a:off x="4288660" y="2815275"/>
            <a:ext cx="1064534" cy="369332"/>
          </a:xfrm>
          <a:prstGeom prst="rect">
            <a:avLst/>
          </a:prstGeom>
          <a:solidFill>
            <a:schemeClr val="lt1"/>
          </a:solidFill>
          <a:ln w="19050" cap="flat" cmpd="sng">
            <a:solidFill>
              <a:srgbClr val="003F16"/>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Comic Sans MS" panose="030F0702030302020204" pitchFamily="66" charset="0"/>
                <a:sym typeface="Arial"/>
              </a:rPr>
              <a:t>Moksha</a:t>
            </a:r>
            <a:endParaRPr dirty="0">
              <a:latin typeface="Comic Sans MS" panose="030F0702030302020204" pitchFamily="66" charset="0"/>
            </a:endParaRPr>
          </a:p>
        </p:txBody>
      </p:sp>
      <p:cxnSp>
        <p:nvCxnSpPr>
          <p:cNvPr id="178" name="Google Shape;178;p7"/>
          <p:cNvCxnSpPr/>
          <p:nvPr/>
        </p:nvCxnSpPr>
        <p:spPr>
          <a:xfrm rot="10800000">
            <a:off x="4888860" y="3134207"/>
            <a:ext cx="739409" cy="164841"/>
          </a:xfrm>
          <a:prstGeom prst="straightConnector1">
            <a:avLst/>
          </a:prstGeom>
          <a:noFill/>
          <a:ln w="57150" cap="flat" cmpd="sng">
            <a:solidFill>
              <a:srgbClr val="003F16"/>
            </a:solidFill>
            <a:prstDash val="solid"/>
            <a:miter lim="800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1"/>
                                        </p:tgtEl>
                                        <p:attrNameLst>
                                          <p:attrName>style.visibility</p:attrName>
                                        </p:attrNameLst>
                                      </p:cBhvr>
                                      <p:to>
                                        <p:strVal val="visible"/>
                                      </p:to>
                                    </p:set>
                                    <p:animEffect transition="in" filter="fade">
                                      <p:cBhvr>
                                        <p:cTn id="7" dur="500"/>
                                        <p:tgtEl>
                                          <p:spTgt spid="16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
                                        </p:tgtEl>
                                        <p:attrNameLst>
                                          <p:attrName>style.visibility</p:attrName>
                                        </p:attrNameLst>
                                      </p:cBhvr>
                                      <p:to>
                                        <p:strVal val="visible"/>
                                      </p:to>
                                    </p:set>
                                    <p:animEffect transition="in" filter="fade">
                                      <p:cBhvr>
                                        <p:cTn id="12" dur="500"/>
                                        <p:tgtEl>
                                          <p:spTgt spid="17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5"/>
                                        </p:tgtEl>
                                        <p:attrNameLst>
                                          <p:attrName>style.visibility</p:attrName>
                                        </p:attrNameLst>
                                      </p:cBhvr>
                                      <p:to>
                                        <p:strVal val="visible"/>
                                      </p:to>
                                    </p:set>
                                    <p:animEffect transition="in" filter="fade">
                                      <p:cBhvr>
                                        <p:cTn id="1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8"/>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a:solidFill>
                  <a:srgbClr val="1C1C1C"/>
                </a:solidFill>
                <a:latin typeface="Comic Sans MS" panose="030F0702030302020204" pitchFamily="66" charset="0"/>
                <a:sym typeface="Arial"/>
              </a:rPr>
              <a:t>Karma</a:t>
            </a:r>
            <a:endParaRPr sz="3600" b="1" dirty="0">
              <a:solidFill>
                <a:srgbClr val="1C1C1C"/>
              </a:solidFill>
              <a:latin typeface="Comic Sans MS" panose="030F0702030302020204" pitchFamily="66" charset="0"/>
              <a:sym typeface="Arial"/>
            </a:endParaRPr>
          </a:p>
        </p:txBody>
      </p:sp>
      <p:sp>
        <p:nvSpPr>
          <p:cNvPr id="184" name="Google Shape;184;p8"/>
          <p:cNvSpPr/>
          <p:nvPr/>
        </p:nvSpPr>
        <p:spPr>
          <a:xfrm>
            <a:off x="593706" y="1562883"/>
            <a:ext cx="3810514" cy="4373093"/>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Hindus believe that the decisions and actions they make in this life effect what form they will take in the next life. This cause and effect is known as karma. If a person makes good choices, they will have good karma. Having good karma means they will be reincarnated into something better than they were in their previous life. Hindus believe</a:t>
            </a:r>
            <a:br>
              <a:rPr lang="en-US" sz="1800" dirty="0">
                <a:solidFill>
                  <a:schemeClr val="dk1"/>
                </a:solidFill>
                <a:latin typeface="Comic Sans MS" panose="030F0702030302020204" pitchFamily="66" charset="0"/>
                <a:sym typeface="Arial"/>
              </a:rPr>
            </a:br>
            <a:r>
              <a:rPr lang="en-US" sz="1800" dirty="0">
                <a:solidFill>
                  <a:schemeClr val="dk1"/>
                </a:solidFill>
                <a:latin typeface="Comic Sans MS" panose="030F0702030302020204" pitchFamily="66" charset="0"/>
                <a:sym typeface="Arial"/>
              </a:rPr>
              <a:t>that they can earn good karma by doing the right thing and living out their duties</a:t>
            </a:r>
            <a:br>
              <a:rPr lang="en-US" sz="1800" dirty="0">
                <a:solidFill>
                  <a:schemeClr val="dk1"/>
                </a:solidFill>
                <a:latin typeface="Comic Sans MS" panose="030F0702030302020204" pitchFamily="66" charset="0"/>
                <a:sym typeface="Arial"/>
              </a:rPr>
            </a:br>
            <a:r>
              <a:rPr lang="en-US" sz="1800" dirty="0">
                <a:solidFill>
                  <a:schemeClr val="dk1"/>
                </a:solidFill>
                <a:latin typeface="Comic Sans MS" panose="030F0702030302020204" pitchFamily="66" charset="0"/>
                <a:sym typeface="Arial"/>
              </a:rPr>
              <a:t>(known as dharma).</a:t>
            </a:r>
            <a:endParaRPr sz="1800" dirty="0">
              <a:solidFill>
                <a:schemeClr val="dk1"/>
              </a:solidFill>
              <a:latin typeface="Comic Sans MS" panose="030F0702030302020204" pitchFamily="66" charset="0"/>
              <a:sym typeface="Arial"/>
            </a:endParaRPr>
          </a:p>
        </p:txBody>
      </p:sp>
      <p:sp>
        <p:nvSpPr>
          <p:cNvPr id="185" name="Google Shape;185;p8"/>
          <p:cNvSpPr/>
          <p:nvPr/>
        </p:nvSpPr>
        <p:spPr>
          <a:xfrm>
            <a:off x="4194495" y="3429000"/>
            <a:ext cx="209725" cy="245378"/>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87" name="Google Shape;187;p8"/>
          <p:cNvPicPr preferRelativeResize="0"/>
          <p:nvPr/>
        </p:nvPicPr>
        <p:blipFill rotWithShape="1">
          <a:blip r:embed="rId3">
            <a:alphaModFix/>
          </a:blip>
          <a:srcRect/>
          <a:stretch/>
        </p:blipFill>
        <p:spPr>
          <a:xfrm>
            <a:off x="4194495" y="2819743"/>
            <a:ext cx="4146776" cy="257735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4"/>
                                        </p:tgtEl>
                                        <p:attrNameLst>
                                          <p:attrName>style.visibility</p:attrName>
                                        </p:attrNameLst>
                                      </p:cBhvr>
                                      <p:to>
                                        <p:strVal val="visible"/>
                                      </p:to>
                                    </p:set>
                                    <p:animEffect transition="in" filter="fade">
                                      <p:cBhvr>
                                        <p:cTn id="7"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9"/>
          <p:cNvSpPr/>
          <p:nvPr/>
        </p:nvSpPr>
        <p:spPr>
          <a:xfrm>
            <a:off x="571107" y="1500006"/>
            <a:ext cx="4171374" cy="1880103"/>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The game of snakes and ladders (known in ancient India as </a:t>
            </a:r>
            <a:r>
              <a:rPr lang="en-US" sz="1800" dirty="0" err="1">
                <a:solidFill>
                  <a:schemeClr val="dk1"/>
                </a:solidFill>
                <a:latin typeface="Comic Sans MS" panose="030F0702030302020204" pitchFamily="66" charset="0"/>
                <a:sym typeface="Arial"/>
              </a:rPr>
              <a:t>Mokshapat</a:t>
            </a:r>
            <a:r>
              <a:rPr lang="en-US" sz="1800" dirty="0">
                <a:solidFill>
                  <a:schemeClr val="dk1"/>
                </a:solidFill>
                <a:latin typeface="Comic Sans MS" panose="030F0702030302020204" pitchFamily="66" charset="0"/>
                <a:sym typeface="Arial"/>
              </a:rPr>
              <a:t> or Moksha </a:t>
            </a:r>
            <a:r>
              <a:rPr lang="en-US" sz="1800" dirty="0" err="1">
                <a:solidFill>
                  <a:schemeClr val="dk1"/>
                </a:solidFill>
                <a:latin typeface="Comic Sans MS" panose="030F0702030302020204" pitchFamily="66" charset="0"/>
                <a:sym typeface="Arial"/>
              </a:rPr>
              <a:t>Patamu</a:t>
            </a:r>
            <a:r>
              <a:rPr lang="en-US" sz="1800" dirty="0">
                <a:solidFill>
                  <a:schemeClr val="dk1"/>
                </a:solidFill>
                <a:latin typeface="Comic Sans MS" panose="030F0702030302020204" pitchFamily="66" charset="0"/>
                <a:sym typeface="Arial"/>
              </a:rPr>
              <a:t>) is thought to have stemmed from Hindu beliefs about life and the cycle of samsara. </a:t>
            </a:r>
            <a:endParaRPr sz="1800" dirty="0">
              <a:solidFill>
                <a:schemeClr val="dk1"/>
              </a:solidFill>
              <a:latin typeface="Comic Sans MS" panose="030F0702030302020204" pitchFamily="66" charset="0"/>
              <a:sym typeface="Arial"/>
            </a:endParaRPr>
          </a:p>
        </p:txBody>
      </p:sp>
      <p:sp>
        <p:nvSpPr>
          <p:cNvPr id="193" name="Google Shape;193;p9"/>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err="1">
                <a:solidFill>
                  <a:srgbClr val="1C1C1C"/>
                </a:solidFill>
                <a:latin typeface="Comic Sans MS" panose="030F0702030302020204" pitchFamily="66" charset="0"/>
                <a:sym typeface="Arial"/>
              </a:rPr>
              <a:t>Mokshapat</a:t>
            </a:r>
            <a:r>
              <a:rPr lang="en-US" sz="3600" b="1" dirty="0">
                <a:solidFill>
                  <a:srgbClr val="1C1C1C"/>
                </a:solidFill>
                <a:latin typeface="Comic Sans MS" panose="030F0702030302020204" pitchFamily="66" charset="0"/>
                <a:sym typeface="Arial"/>
              </a:rPr>
              <a:t> (Snakes and Ladders)</a:t>
            </a:r>
            <a:endParaRPr sz="3600" b="1" dirty="0">
              <a:solidFill>
                <a:srgbClr val="1C1C1C"/>
              </a:solidFill>
              <a:latin typeface="Comic Sans MS" panose="030F0702030302020204" pitchFamily="66" charset="0"/>
              <a:sym typeface="Arial"/>
            </a:endParaRPr>
          </a:p>
        </p:txBody>
      </p:sp>
      <p:sp>
        <p:nvSpPr>
          <p:cNvPr id="194" name="Google Shape;194;p9"/>
          <p:cNvSpPr/>
          <p:nvPr/>
        </p:nvSpPr>
        <p:spPr>
          <a:xfrm>
            <a:off x="571107" y="3290501"/>
            <a:ext cx="4171374" cy="2988098"/>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The ladders are believed to </a:t>
            </a:r>
            <a:r>
              <a:rPr lang="en-US" sz="1800" dirty="0" err="1">
                <a:solidFill>
                  <a:schemeClr val="dk1"/>
                </a:solidFill>
                <a:latin typeface="Comic Sans MS" panose="030F0702030302020204" pitchFamily="66" charset="0"/>
                <a:sym typeface="Arial"/>
              </a:rPr>
              <a:t>symbolise</a:t>
            </a:r>
            <a:r>
              <a:rPr lang="en-US" sz="1800" dirty="0">
                <a:solidFill>
                  <a:schemeClr val="dk1"/>
                </a:solidFill>
                <a:latin typeface="Comic Sans MS" panose="030F0702030302020204" pitchFamily="66" charset="0"/>
                <a:sym typeface="Arial"/>
              </a:rPr>
              <a:t> good karma earned by performing acts of kindness, faith and humility. Whereas, the snakes are thought to represent the bad karma caused by wrongful acts, such as murder or theft. Once the player has completed the game, they are free of the cycle, symbolic of reaching moksha. </a:t>
            </a:r>
            <a:endParaRPr sz="1800" dirty="0">
              <a:solidFill>
                <a:schemeClr val="dk1"/>
              </a:solidFill>
              <a:latin typeface="Comic Sans MS" panose="030F0702030302020204" pitchFamily="66" charset="0"/>
              <a:sym typeface="Arial"/>
            </a:endParaRPr>
          </a:p>
        </p:txBody>
      </p:sp>
      <p:pic>
        <p:nvPicPr>
          <p:cNvPr id="195" name="Google Shape;195;p9"/>
          <p:cNvPicPr preferRelativeResize="0"/>
          <p:nvPr/>
        </p:nvPicPr>
        <p:blipFill rotWithShape="1">
          <a:blip r:embed="rId3">
            <a:alphaModFix/>
          </a:blip>
          <a:srcRect l="31009" t="1886" r="1926" b="2081"/>
          <a:stretch/>
        </p:blipFill>
        <p:spPr>
          <a:xfrm>
            <a:off x="4897401" y="2088859"/>
            <a:ext cx="3608380" cy="3652806"/>
          </a:xfrm>
          <a:prstGeom prst="rect">
            <a:avLst/>
          </a:prstGeom>
          <a:noFill/>
          <a:ln w="38100" cap="flat" cmpd="sng">
            <a:solidFill>
              <a:srgbClr val="F3B583"/>
            </a:solidFill>
            <a:prstDash val="solid"/>
            <a:round/>
            <a:headEnd type="none" w="sm" len="sm"/>
            <a:tailEnd type="none" w="sm" len="sm"/>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500"/>
                                        <p:tgtEl>
                                          <p:spTgt spid="19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4"/>
                                        </p:tgtEl>
                                        <p:attrNameLst>
                                          <p:attrName>style.visibility</p:attrName>
                                        </p:attrNameLst>
                                      </p:cBhvr>
                                      <p:to>
                                        <p:strVal val="visible"/>
                                      </p:to>
                                    </p:set>
                                    <p:animEffect transition="in" filter="fade">
                                      <p:cBhvr>
                                        <p:cTn id="12" dur="500"/>
                                        <p:tgtEl>
                                          <p:spTgt spid="1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0"/>
          <p:cNvSpPr/>
          <p:nvPr/>
        </p:nvSpPr>
        <p:spPr>
          <a:xfrm>
            <a:off x="569453" y="1539017"/>
            <a:ext cx="2784277" cy="4650092"/>
          </a:xfrm>
          <a:prstGeom prst="flowChartProcess">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The game carried a moral message: that moksha is earned through righteous deeds, while evil deeds lead to rebirth in lower forms of life. This was echoed in the imagery that often adorned the boards. The top was often decorated with gods, angels and other majestic beings, while the bottom featured humans, animals and flowers.</a:t>
            </a:r>
            <a:endParaRPr sz="1800" dirty="0">
              <a:solidFill>
                <a:schemeClr val="dk1"/>
              </a:solidFill>
              <a:latin typeface="Comic Sans MS" panose="030F0702030302020204" pitchFamily="66" charset="0"/>
              <a:sym typeface="Arial"/>
            </a:endParaRPr>
          </a:p>
        </p:txBody>
      </p:sp>
      <p:sp>
        <p:nvSpPr>
          <p:cNvPr id="201" name="Google Shape;201;p10"/>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err="1">
                <a:solidFill>
                  <a:srgbClr val="1C1C1C"/>
                </a:solidFill>
                <a:latin typeface="Comic Sans MS" panose="030F0702030302020204" pitchFamily="66" charset="0"/>
                <a:sym typeface="Arial"/>
              </a:rPr>
              <a:t>Mokshapat</a:t>
            </a:r>
            <a:r>
              <a:rPr lang="en-US" sz="3600" b="1" dirty="0">
                <a:solidFill>
                  <a:srgbClr val="1C1C1C"/>
                </a:solidFill>
                <a:latin typeface="Comic Sans MS" panose="030F0702030302020204" pitchFamily="66" charset="0"/>
                <a:sym typeface="Arial"/>
              </a:rPr>
              <a:t> (Snakes and Ladders)</a:t>
            </a:r>
            <a:endParaRPr sz="3600" b="1" dirty="0">
              <a:solidFill>
                <a:srgbClr val="1C1C1C"/>
              </a:solidFill>
              <a:latin typeface="Comic Sans MS" panose="030F0702030302020204" pitchFamily="66" charset="0"/>
              <a:sym typeface="Arial"/>
            </a:endParaRPr>
          </a:p>
        </p:txBody>
      </p:sp>
      <p:pic>
        <p:nvPicPr>
          <p:cNvPr id="202" name="Google Shape;202;p10"/>
          <p:cNvPicPr preferRelativeResize="0"/>
          <p:nvPr/>
        </p:nvPicPr>
        <p:blipFill rotWithShape="1">
          <a:blip r:embed="rId3">
            <a:alphaModFix/>
          </a:blip>
          <a:srcRect b="57417"/>
          <a:stretch/>
        </p:blipFill>
        <p:spPr>
          <a:xfrm>
            <a:off x="2561361" y="2523528"/>
            <a:ext cx="5235619" cy="3665581"/>
          </a:xfrm>
          <a:prstGeom prst="rect">
            <a:avLst/>
          </a:prstGeom>
          <a:noFill/>
          <a:ln>
            <a:noFill/>
          </a:ln>
        </p:spPr>
      </p:pic>
      <p:sp>
        <p:nvSpPr>
          <p:cNvPr id="203" name="Google Shape;203;p10"/>
          <p:cNvSpPr/>
          <p:nvPr/>
        </p:nvSpPr>
        <p:spPr>
          <a:xfrm>
            <a:off x="6138468" y="2952053"/>
            <a:ext cx="2346771" cy="3190388"/>
          </a:xfrm>
          <a:prstGeom prst="wedgeRoundRectCallout">
            <a:avLst>
              <a:gd name="adj1" fmla="val -67159"/>
              <a:gd name="adj2" fmla="val -32743"/>
              <a:gd name="adj3" fmla="val 16667"/>
            </a:avLst>
          </a:prstGeom>
          <a:solidFill>
            <a:schemeClr val="lt1"/>
          </a:solidFill>
          <a:ln w="28575" cap="flat" cmpd="sng">
            <a:solidFill>
              <a:srgbClr val="F3B583"/>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In the original Hindu game, snakes outnumbered ladders, signifying that a moral path is more difficult to follow than a life of bad deeds.</a:t>
            </a:r>
            <a:endParaRPr sz="1800" dirty="0">
              <a:solidFill>
                <a:schemeClr val="dk1"/>
              </a:solidFill>
              <a:latin typeface="Comic Sans MS" panose="030F0702030302020204" pitchFamily="66"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3"/>
                                        </p:tgtEl>
                                        <p:attrNameLst>
                                          <p:attrName>style.visibility</p:attrName>
                                        </p:attrNameLst>
                                      </p:cBhvr>
                                      <p:to>
                                        <p:strVal val="visible"/>
                                      </p:to>
                                    </p:set>
                                    <p:animEffect transition="in" filter="fade">
                                      <p:cBhvr>
                                        <p:cTn id="12" dur="500"/>
                                        <p:tgtEl>
                                          <p:spTgt spid="2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pic>
        <p:nvPicPr>
          <p:cNvPr id="251" name="Google Shape;251;p13"/>
          <p:cNvPicPr preferRelativeResize="0"/>
          <p:nvPr/>
        </p:nvPicPr>
        <p:blipFill rotWithShape="1">
          <a:blip r:embed="rId3">
            <a:alphaModFix/>
          </a:blip>
          <a:srcRect b="57417"/>
          <a:stretch/>
        </p:blipFill>
        <p:spPr>
          <a:xfrm>
            <a:off x="1480729" y="2280027"/>
            <a:ext cx="5888079" cy="4100222"/>
          </a:xfrm>
          <a:prstGeom prst="rect">
            <a:avLst/>
          </a:prstGeom>
          <a:noFill/>
          <a:ln>
            <a:noFill/>
          </a:ln>
        </p:spPr>
      </p:pic>
      <p:sp>
        <p:nvSpPr>
          <p:cNvPr id="252" name="Google Shape;252;p13"/>
          <p:cNvSpPr/>
          <p:nvPr/>
        </p:nvSpPr>
        <p:spPr>
          <a:xfrm>
            <a:off x="780937" y="1605113"/>
            <a:ext cx="2369794" cy="1160713"/>
          </a:xfrm>
          <a:prstGeom prst="wedgeRoundRectCallout">
            <a:avLst>
              <a:gd name="adj1" fmla="val 70538"/>
              <a:gd name="adj2" fmla="val 53537"/>
              <a:gd name="adj3" fmla="val 16667"/>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What do you believe about good and bad actions?</a:t>
            </a:r>
            <a:endParaRPr dirty="0">
              <a:latin typeface="Comic Sans MS" panose="030F0702030302020204" pitchFamily="66" charset="0"/>
            </a:endParaRPr>
          </a:p>
        </p:txBody>
      </p:sp>
      <p:sp>
        <p:nvSpPr>
          <p:cNvPr id="253" name="Google Shape;253;p13"/>
          <p:cNvSpPr/>
          <p:nvPr/>
        </p:nvSpPr>
        <p:spPr>
          <a:xfrm>
            <a:off x="5510409" y="1549423"/>
            <a:ext cx="2852654" cy="1160713"/>
          </a:xfrm>
          <a:prstGeom prst="wedgeRoundRectCallout">
            <a:avLst>
              <a:gd name="adj1" fmla="val -55270"/>
              <a:gd name="adj2" fmla="val 48029"/>
              <a:gd name="adj3" fmla="val 16667"/>
            </a:avLst>
          </a:prstGeom>
          <a:solidFill>
            <a:schemeClr val="lt1"/>
          </a:solidFill>
          <a:ln w="28575" cap="flat" cmpd="sng">
            <a:solidFill>
              <a:srgbClr val="5A8131"/>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Do you believe that good actions lead to good consequences?</a:t>
            </a:r>
            <a:endParaRPr sz="1800" dirty="0">
              <a:solidFill>
                <a:schemeClr val="dk1"/>
              </a:solidFill>
              <a:latin typeface="Comic Sans MS" panose="030F0702030302020204" pitchFamily="66" charset="0"/>
              <a:sym typeface="Arial"/>
            </a:endParaRPr>
          </a:p>
        </p:txBody>
      </p:sp>
      <p:sp>
        <p:nvSpPr>
          <p:cNvPr id="254" name="Google Shape;254;p13"/>
          <p:cNvSpPr/>
          <p:nvPr/>
        </p:nvSpPr>
        <p:spPr>
          <a:xfrm>
            <a:off x="461962" y="456809"/>
            <a:ext cx="8220075" cy="994306"/>
          </a:xfrm>
          <a:prstGeom prst="roundRect">
            <a:avLst>
              <a:gd name="adj" fmla="val 9641"/>
            </a:avLst>
          </a:prstGeom>
          <a:solidFill>
            <a:srgbClr val="ACDDFC"/>
          </a:solidFill>
          <a:ln>
            <a:noFill/>
          </a:ln>
        </p:spPr>
        <p:txBody>
          <a:bodyPr spcFirstLastPara="1" wrap="square" lIns="252000" tIns="252000" rIns="252000" bIns="252000" anchor="ctr" anchorCtr="1">
            <a:noAutofit/>
          </a:bodyPr>
          <a:lstStyle/>
          <a:p>
            <a:pPr marL="0" marR="0" lvl="0" indent="0" algn="l" rtl="0">
              <a:lnSpc>
                <a:spcPct val="90000"/>
              </a:lnSpc>
              <a:spcBef>
                <a:spcPts val="0"/>
              </a:spcBef>
              <a:spcAft>
                <a:spcPts val="0"/>
              </a:spcAft>
              <a:buClr>
                <a:srgbClr val="1C1C1C"/>
              </a:buClr>
              <a:buSzPts val="3600"/>
              <a:buFont typeface="Arial"/>
              <a:buNone/>
            </a:pPr>
            <a:r>
              <a:rPr lang="en-US" sz="3600" b="1" dirty="0">
                <a:solidFill>
                  <a:srgbClr val="1C1C1C"/>
                </a:solidFill>
                <a:latin typeface="Comic Sans MS" panose="030F0702030302020204" pitchFamily="66" charset="0"/>
                <a:sym typeface="Arial"/>
              </a:rPr>
              <a:t>What Are Your Views?</a:t>
            </a:r>
            <a:endParaRPr sz="3600" b="1" dirty="0">
              <a:solidFill>
                <a:srgbClr val="1C1C1C"/>
              </a:solidFill>
              <a:latin typeface="Comic Sans MS" panose="030F0702030302020204" pitchFamily="66" charset="0"/>
              <a:sym typeface="Arial"/>
            </a:endParaRPr>
          </a:p>
        </p:txBody>
      </p:sp>
      <p:sp>
        <p:nvSpPr>
          <p:cNvPr id="255" name="Google Shape;255;p13"/>
          <p:cNvSpPr/>
          <p:nvPr/>
        </p:nvSpPr>
        <p:spPr>
          <a:xfrm>
            <a:off x="662567" y="3159900"/>
            <a:ext cx="2397272" cy="1160713"/>
          </a:xfrm>
          <a:prstGeom prst="wedgeRoundRectCallout">
            <a:avLst>
              <a:gd name="adj1" fmla="val 71809"/>
              <a:gd name="adj2" fmla="val -25389"/>
              <a:gd name="adj3" fmla="val 16667"/>
            </a:avLst>
          </a:prstGeom>
          <a:solidFill>
            <a:schemeClr val="lt1"/>
          </a:solidFill>
          <a:ln w="28575" cap="flat" cmpd="sng">
            <a:solidFill>
              <a:srgbClr val="F3B583"/>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What do you believe about why bad things happen?</a:t>
            </a:r>
            <a:endParaRPr dirty="0">
              <a:latin typeface="Comic Sans MS" panose="030F0702030302020204" pitchFamily="66" charset="0"/>
            </a:endParaRPr>
          </a:p>
        </p:txBody>
      </p:sp>
      <p:sp>
        <p:nvSpPr>
          <p:cNvPr id="256" name="Google Shape;256;p13"/>
          <p:cNvSpPr/>
          <p:nvPr/>
        </p:nvSpPr>
        <p:spPr>
          <a:xfrm>
            <a:off x="753458" y="5028315"/>
            <a:ext cx="2852654" cy="854246"/>
          </a:xfrm>
          <a:prstGeom prst="wedgeRoundRectCallout">
            <a:avLst>
              <a:gd name="adj1" fmla="val 50154"/>
              <a:gd name="adj2" fmla="val -144646"/>
              <a:gd name="adj3" fmla="val 16667"/>
            </a:avLst>
          </a:prstGeom>
          <a:solidFill>
            <a:schemeClr val="lt1"/>
          </a:solidFill>
          <a:ln w="28575" cap="flat" cmpd="sng">
            <a:solidFill>
              <a:srgbClr val="5A8131"/>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What do you believe about life after death?</a:t>
            </a:r>
            <a:endParaRPr dirty="0">
              <a:latin typeface="Comic Sans MS" panose="030F0702030302020204" pitchFamily="66" charset="0"/>
            </a:endParaRPr>
          </a:p>
        </p:txBody>
      </p:sp>
      <p:sp>
        <p:nvSpPr>
          <p:cNvPr id="257" name="Google Shape;257;p13"/>
          <p:cNvSpPr/>
          <p:nvPr/>
        </p:nvSpPr>
        <p:spPr>
          <a:xfrm>
            <a:off x="5628779" y="2878423"/>
            <a:ext cx="2852654" cy="1160713"/>
          </a:xfrm>
          <a:prstGeom prst="wedgeRoundRectCallout">
            <a:avLst>
              <a:gd name="adj1" fmla="val -66914"/>
              <a:gd name="adj2" fmla="val 8911"/>
              <a:gd name="adj3" fmla="val 16667"/>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Do you believe that all animals have good and bad </a:t>
            </a:r>
            <a:r>
              <a:rPr lang="en-US" sz="1800" dirty="0" err="1">
                <a:solidFill>
                  <a:schemeClr val="dk1"/>
                </a:solidFill>
                <a:latin typeface="Comic Sans MS" panose="030F0702030302020204" pitchFamily="66" charset="0"/>
                <a:sym typeface="Arial"/>
              </a:rPr>
              <a:t>behaviour</a:t>
            </a:r>
            <a:r>
              <a:rPr lang="en-US" sz="1800" dirty="0">
                <a:solidFill>
                  <a:schemeClr val="dk1"/>
                </a:solidFill>
                <a:latin typeface="Comic Sans MS" panose="030F0702030302020204" pitchFamily="66" charset="0"/>
                <a:sym typeface="Arial"/>
              </a:rPr>
              <a:t>?</a:t>
            </a:r>
            <a:endParaRPr sz="1800" dirty="0">
              <a:solidFill>
                <a:schemeClr val="dk1"/>
              </a:solidFill>
              <a:latin typeface="Comic Sans MS" panose="030F0702030302020204" pitchFamily="66" charset="0"/>
              <a:sym typeface="Arial"/>
            </a:endParaRPr>
          </a:p>
        </p:txBody>
      </p:sp>
      <p:sp>
        <p:nvSpPr>
          <p:cNvPr id="258" name="Google Shape;258;p13"/>
          <p:cNvSpPr/>
          <p:nvPr/>
        </p:nvSpPr>
        <p:spPr>
          <a:xfrm>
            <a:off x="5828430" y="4174069"/>
            <a:ext cx="2534633" cy="854246"/>
          </a:xfrm>
          <a:prstGeom prst="wedgeRoundRectCallout">
            <a:avLst>
              <a:gd name="adj1" fmla="val -72313"/>
              <a:gd name="adj2" fmla="val -62830"/>
              <a:gd name="adj3" fmla="val 16667"/>
            </a:avLst>
          </a:prstGeom>
          <a:solidFill>
            <a:schemeClr val="lt1"/>
          </a:solidFill>
          <a:ln w="28575" cap="flat" cmpd="sng">
            <a:solidFill>
              <a:srgbClr val="F3B583"/>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What do you believe a soul is?</a:t>
            </a:r>
            <a:endParaRPr sz="1800" dirty="0">
              <a:solidFill>
                <a:schemeClr val="dk1"/>
              </a:solidFill>
              <a:latin typeface="Comic Sans MS" panose="030F0702030302020204" pitchFamily="66" charset="0"/>
              <a:sym typeface="Arial"/>
            </a:endParaRPr>
          </a:p>
        </p:txBody>
      </p:sp>
      <p:sp>
        <p:nvSpPr>
          <p:cNvPr id="259" name="Google Shape;259;p13"/>
          <p:cNvSpPr/>
          <p:nvPr/>
        </p:nvSpPr>
        <p:spPr>
          <a:xfrm>
            <a:off x="5925365" y="5150490"/>
            <a:ext cx="2437698" cy="1160713"/>
          </a:xfrm>
          <a:prstGeom prst="wedgeRoundRectCallout">
            <a:avLst>
              <a:gd name="adj1" fmla="val -77676"/>
              <a:gd name="adj2" fmla="val -73971"/>
              <a:gd name="adj3" fmla="val 16667"/>
            </a:avLst>
          </a:prstGeom>
          <a:solidFill>
            <a:schemeClr val="lt1"/>
          </a:solidFill>
          <a:ln w="28575" cap="flat" cmpd="sng">
            <a:solidFill>
              <a:srgbClr val="BF94D7"/>
            </a:solidFill>
            <a:prstDash val="solid"/>
            <a:miter lim="800000"/>
            <a:headEnd type="none" w="sm" len="sm"/>
            <a:tailEnd type="none" w="sm" len="sm"/>
          </a:ln>
        </p:spPr>
        <p:txBody>
          <a:bodyPr spcFirstLastPara="1" wrap="square" lIns="108000" tIns="108000" rIns="108000" bIns="108000" anchor="ctr" anchorCtr="0">
            <a:spAutoFit/>
          </a:bodyPr>
          <a:lstStyle/>
          <a:p>
            <a:pPr marL="0" marR="0" lvl="0" indent="0" algn="l" rtl="0">
              <a:spcBef>
                <a:spcPts val="0"/>
              </a:spcBef>
              <a:spcAft>
                <a:spcPts val="0"/>
              </a:spcAft>
              <a:buNone/>
            </a:pPr>
            <a:r>
              <a:rPr lang="en-US" sz="1800" dirty="0">
                <a:solidFill>
                  <a:schemeClr val="dk1"/>
                </a:solidFill>
                <a:latin typeface="Comic Sans MS" panose="030F0702030302020204" pitchFamily="66" charset="0"/>
                <a:sym typeface="Arial"/>
              </a:rPr>
              <a:t>What do you believe about the cycle of samsara?</a:t>
            </a:r>
            <a:endParaRPr sz="1800" dirty="0">
              <a:solidFill>
                <a:schemeClr val="dk1"/>
              </a:solidFill>
              <a:latin typeface="Comic Sans MS" panose="030F0702030302020204" pitchFamily="66"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2"/>
                                        </p:tgtEl>
                                        <p:attrNameLst>
                                          <p:attrName>style.visibility</p:attrName>
                                        </p:attrNameLst>
                                      </p:cBhvr>
                                      <p:to>
                                        <p:strVal val="visible"/>
                                      </p:to>
                                    </p:set>
                                    <p:animEffect transition="in" filter="fade">
                                      <p:cBhvr>
                                        <p:cTn id="7" dur="500"/>
                                        <p:tgtEl>
                                          <p:spTgt spid="25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5"/>
                                        </p:tgtEl>
                                        <p:attrNameLst>
                                          <p:attrName>style.visibility</p:attrName>
                                        </p:attrNameLst>
                                      </p:cBhvr>
                                      <p:to>
                                        <p:strVal val="visible"/>
                                      </p:to>
                                    </p:set>
                                    <p:animEffect transition="in" filter="fade">
                                      <p:cBhvr>
                                        <p:cTn id="12" dur="500"/>
                                        <p:tgtEl>
                                          <p:spTgt spid="25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
                                        </p:tgtEl>
                                        <p:attrNameLst>
                                          <p:attrName>style.visibility</p:attrName>
                                        </p:attrNameLst>
                                      </p:cBhvr>
                                      <p:to>
                                        <p:strVal val="visible"/>
                                      </p:to>
                                    </p:set>
                                    <p:animEffect transition="in" filter="fade">
                                      <p:cBhvr>
                                        <p:cTn id="17" dur="500"/>
                                        <p:tgtEl>
                                          <p:spTgt spid="25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53"/>
                                        </p:tgtEl>
                                        <p:attrNameLst>
                                          <p:attrName>style.visibility</p:attrName>
                                        </p:attrNameLst>
                                      </p:cBhvr>
                                      <p:to>
                                        <p:strVal val="visible"/>
                                      </p:to>
                                    </p:set>
                                    <p:animEffect transition="in" filter="fade">
                                      <p:cBhvr>
                                        <p:cTn id="22" dur="500"/>
                                        <p:tgtEl>
                                          <p:spTgt spid="25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57"/>
                                        </p:tgtEl>
                                        <p:attrNameLst>
                                          <p:attrName>style.visibility</p:attrName>
                                        </p:attrNameLst>
                                      </p:cBhvr>
                                      <p:to>
                                        <p:strVal val="visible"/>
                                      </p:to>
                                    </p:set>
                                    <p:animEffect transition="in" filter="fade">
                                      <p:cBhvr>
                                        <p:cTn id="27" dur="500"/>
                                        <p:tgtEl>
                                          <p:spTgt spid="257"/>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8"/>
                                        </p:tgtEl>
                                        <p:attrNameLst>
                                          <p:attrName>style.visibility</p:attrName>
                                        </p:attrNameLst>
                                      </p:cBhvr>
                                      <p:to>
                                        <p:strVal val="visible"/>
                                      </p:to>
                                    </p:set>
                                    <p:animEffect transition="in" filter="fade">
                                      <p:cBhvr>
                                        <p:cTn id="32" dur="500"/>
                                        <p:tgtEl>
                                          <p:spTgt spid="25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59"/>
                                        </p:tgtEl>
                                        <p:attrNameLst>
                                          <p:attrName>style.visibility</p:attrName>
                                        </p:attrNameLst>
                                      </p:cBhvr>
                                      <p:to>
                                        <p:strVal val="visible"/>
                                      </p:to>
                                    </p:set>
                                    <p:animEffect transition="in" filter="fade">
                                      <p:cBhvr>
                                        <p:cTn id="37" dur="5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Slide Layouts">
  <a:themeElements>
    <a:clrScheme name="Twinkl Template">
      <a:dk1>
        <a:srgbClr val="1C1C1C"/>
      </a:dk1>
      <a:lt1>
        <a:srgbClr val="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isclaimers/Guidan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652</Words>
  <Application>Microsoft Office PowerPoint</Application>
  <PresentationFormat>On-screen Show (4:3)</PresentationFormat>
  <Paragraphs>40</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Roboto</vt:lpstr>
      <vt:lpstr>Calibri</vt:lpstr>
      <vt:lpstr>Arial</vt:lpstr>
      <vt:lpstr>Comic Sans MS</vt:lpstr>
      <vt:lpstr>Slide Layouts</vt:lpstr>
      <vt:lpstr>Disclaimers/Guidance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Laura Gatie</dc:creator>
  <cp:lastModifiedBy>Callum Broadleday</cp:lastModifiedBy>
  <cp:revision>1</cp:revision>
  <dcterms:created xsi:type="dcterms:W3CDTF">2023-10-18T09:06:28Z</dcterms:created>
  <dcterms:modified xsi:type="dcterms:W3CDTF">2025-09-05T12:33:06Z</dcterms:modified>
</cp:coreProperties>
</file>